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14"/>
  </p:notesMasterIdLst>
  <p:handoutMasterIdLst>
    <p:handoutMasterId r:id="rId15"/>
  </p:handoutMasterIdLst>
  <p:sldIdLst>
    <p:sldId id="378" r:id="rId6"/>
    <p:sldId id="377" r:id="rId7"/>
    <p:sldId id="386" r:id="rId8"/>
    <p:sldId id="387" r:id="rId9"/>
    <p:sldId id="389" r:id="rId10"/>
    <p:sldId id="388" r:id="rId11"/>
    <p:sldId id="390" r:id="rId12"/>
    <p:sldId id="392" r:id="rId13"/>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044"/>
    <a:srgbClr val="0065A8"/>
    <a:srgbClr val="FFEF00"/>
    <a:srgbClr val="75C044"/>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59246" autoAdjust="0"/>
  </p:normalViewPr>
  <p:slideViewPr>
    <p:cSldViewPr snapToObjects="1">
      <p:cViewPr varScale="1">
        <p:scale>
          <a:sx n="69" d="100"/>
          <a:sy n="69" d="100"/>
        </p:scale>
        <p:origin x="2820" y="48"/>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notesViewPr>
    <p:cSldViewPr snapToObjects="1">
      <p:cViewPr varScale="1">
        <p:scale>
          <a:sx n="81" d="100"/>
          <a:sy n="81" d="100"/>
        </p:scale>
        <p:origin x="-397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15D8D1F-46E8-4B3A-A043-DFF89BF357EE}" type="datetime1">
              <a:rPr lang="lt-LT"/>
              <a:pPr>
                <a:defRPr/>
              </a:pPr>
              <a:t>2015.10.23</a:t>
            </a:fld>
            <a:endParaRPr lang="en-US" dirty="0"/>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85B7CA1-2503-4517-A215-EA1413D70F3A}" type="slidenum">
              <a:rPr lang="en-US"/>
              <a:pPr>
                <a:defRPr/>
              </a:pPr>
              <a:t>‹#›</a:t>
            </a:fld>
            <a:endParaRPr lang="en-US" dirty="0"/>
          </a:p>
        </p:txBody>
      </p:sp>
    </p:spTree>
    <p:extLst>
      <p:ext uri="{BB962C8B-B14F-4D97-AF65-F5344CB8AC3E}">
        <p14:creationId xmlns:p14="http://schemas.microsoft.com/office/powerpoint/2010/main" val="122429397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A0565B0-48A6-428A-9999-A0552FEB260C}" type="datetime1">
              <a:rPr lang="lt-LT"/>
              <a:pPr>
                <a:defRPr/>
              </a:pPr>
              <a:t>2015.10.23</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42AEB7B-CF3B-4D07-B97F-389B075DBC7D}" type="slidenum">
              <a:rPr lang="en-US"/>
              <a:pPr>
                <a:defRPr/>
              </a:pPr>
              <a:t>‹#›</a:t>
            </a:fld>
            <a:endParaRPr lang="en-US" dirty="0"/>
          </a:p>
        </p:txBody>
      </p:sp>
    </p:spTree>
    <p:extLst>
      <p:ext uri="{BB962C8B-B14F-4D97-AF65-F5344CB8AC3E}">
        <p14:creationId xmlns:p14="http://schemas.microsoft.com/office/powerpoint/2010/main" val="3030873176"/>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Laba diena,</a:t>
            </a:r>
            <a:r>
              <a:rPr lang="lt-LT" baseline="0" dirty="0" smtClean="0"/>
              <a:t> </a:t>
            </a:r>
            <a:endParaRPr lang="lt-LT" dirty="0" smtClean="0"/>
          </a:p>
          <a:p>
            <a:r>
              <a:rPr lang="lt-LT" dirty="0" smtClean="0"/>
              <a:t>Džiaugi</a:t>
            </a:r>
            <a:r>
              <a:rPr lang="en-US" dirty="0" smtClean="0"/>
              <a:t>a</a:t>
            </a:r>
            <a:r>
              <a:rPr lang="lt-LT" dirty="0" err="1" smtClean="0"/>
              <a:t>mės</a:t>
            </a:r>
            <a:r>
              <a:rPr lang="lt-LT" baseline="0" dirty="0" smtClean="0"/>
              <a:t>  jau antrus metus kartu su Lietuvos vaikų ir jaunimo centru dalyvaudami šiame projekte.</a:t>
            </a:r>
          </a:p>
          <a:p>
            <a:r>
              <a:rPr lang="lt-LT" baseline="0" dirty="0" smtClean="0"/>
              <a:t> Dar visai šviežias apdovanojimas, įteiktas už metų socialinę iniciatyvą pačios Prezidentės ir Švedijos karaliaus, verčia judėti į priekį, todėl smagu, kad bendradarbiausime ir šiemet – Lietuvos energijos paramos fondas, kasmet skiriantis paramą  prasmingiausioms socialinėms, sporto ir kultūros iniciatyvoms, skyrė finansavimą ir „Darniai mokyklai“. Šiandien sveikindamiesi su jumis kaip LESTO, jau po Naujųjų, susitiksime, ir tikiuosi, kartu švarinsime aplinką, jau kaip bendra elektros ir dujų skirstymo bendrovė ESO.</a:t>
            </a:r>
          </a:p>
          <a:p>
            <a:endParaRPr lang="lt-LT" baseline="0" dirty="0" smtClean="0"/>
          </a:p>
          <a:p>
            <a:r>
              <a:rPr lang="lt-LT" dirty="0" smtClean="0"/>
              <a:t>Nors</a:t>
            </a:r>
            <a:r>
              <a:rPr lang="lt-LT" baseline="0" dirty="0" smtClean="0"/>
              <a:t> šiam pranešimui numatyta tema – mokyklos bendruomenės atsakomybė ir jos ribos,  jų vertinti ir komentuoti tikrai nesame kompetentingi.</a:t>
            </a:r>
          </a:p>
          <a:p>
            <a:r>
              <a:rPr lang="lt-LT" baseline="0" dirty="0" smtClean="0"/>
              <a:t>Aišku viena – socialinės atsakomybės ribos Lietuvoje dar turi be galo daug potencialo plėstis. Ir aš kalbu ne tik apie mokyklų, jų bendruomenių atsakomybės ribas, bet ir apie visų valstybės institucijų, organizacijų ir, aišku, verslo atsakomybę. O kalbėsiu dar konkrečiau – apie tai, ką darome ir kokią patirtį turime būtent mes, LESTO, jau ne vienerius metus stengdamiesi minėtas ribas plėsti ne tik savo įmonėje, bet ir už jos ribų.</a:t>
            </a:r>
            <a:endParaRPr lang="lt-LT" dirty="0" smtClean="0"/>
          </a:p>
          <a:p>
            <a:endParaRPr lang="lt-LT" dirty="0"/>
          </a:p>
        </p:txBody>
      </p:sp>
      <p:sp>
        <p:nvSpPr>
          <p:cNvPr id="4" name="Date Placeholder 3"/>
          <p:cNvSpPr>
            <a:spLocks noGrp="1"/>
          </p:cNvSpPr>
          <p:nvPr>
            <p:ph type="dt" idx="10"/>
          </p:nvPr>
        </p:nvSpPr>
        <p:spPr/>
        <p:txBody>
          <a:bodyPr/>
          <a:lstStyle/>
          <a:p>
            <a:pPr>
              <a:defRPr/>
            </a:pPr>
            <a:fld id="{0A0565B0-48A6-428A-9999-A0552FEB260C}" type="datetime1">
              <a:rPr lang="lt-LT" smtClean="0"/>
              <a:pPr>
                <a:defRPr/>
              </a:pPr>
              <a:t>2015.10.23</a:t>
            </a:fld>
            <a:endParaRPr lang="en-US"/>
          </a:p>
        </p:txBody>
      </p:sp>
    </p:spTree>
    <p:extLst>
      <p:ext uri="{BB962C8B-B14F-4D97-AF65-F5344CB8AC3E}">
        <p14:creationId xmlns:p14="http://schemas.microsoft.com/office/powerpoint/2010/main" val="335811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Tačiau</a:t>
            </a:r>
            <a:r>
              <a:rPr lang="lt-LT" baseline="0" dirty="0" smtClean="0"/>
              <a:t> prieš tai p</a:t>
            </a:r>
            <a:r>
              <a:rPr lang="lt-LT" dirty="0" smtClean="0"/>
              <a:t>asižiūrėkime</a:t>
            </a:r>
            <a:r>
              <a:rPr lang="lt-LT" baseline="0" dirty="0" smtClean="0"/>
              <a:t>, ką apie atsakomybę ugdymo kontekste sako strateginiai Lietuvos švietimo dokumentai?</a:t>
            </a:r>
          </a:p>
          <a:p>
            <a:r>
              <a:rPr lang="lt-LT" baseline="0" dirty="0" smtClean="0"/>
              <a:t>1</a:t>
            </a:r>
          </a:p>
          <a:p>
            <a:r>
              <a:rPr lang="lt-LT" baseline="0" dirty="0" smtClean="0"/>
              <a:t>2</a:t>
            </a:r>
          </a:p>
          <a:p>
            <a:r>
              <a:rPr lang="lt-LT" baseline="0" dirty="0" smtClean="0"/>
              <a:t>3</a:t>
            </a:r>
          </a:p>
          <a:p>
            <a:endParaRPr lang="lt-LT" baseline="0" dirty="0" smtClean="0"/>
          </a:p>
          <a:p>
            <a:r>
              <a:rPr lang="lt-LT" baseline="0" dirty="0" smtClean="0"/>
              <a:t>Atrodo šauniai. Ir būtent todėl mes, matome prasmę prisidėdami ir </a:t>
            </a:r>
            <a:r>
              <a:rPr lang="en-US" baseline="0" dirty="0" smtClean="0"/>
              <a:t>SAVO</a:t>
            </a:r>
            <a:r>
              <a:rPr lang="lt-LT" baseline="0" dirty="0" smtClean="0"/>
              <a:t> ruožtu.</a:t>
            </a:r>
          </a:p>
          <a:p>
            <a:endParaRPr lang="lt-LT" baseline="0" dirty="0" smtClean="0"/>
          </a:p>
          <a:p>
            <a:endParaRPr lang="lt-LT" dirty="0" smtClean="0"/>
          </a:p>
          <a:p>
            <a:endParaRPr lang="lt-LT" dirty="0" smtClean="0"/>
          </a:p>
          <a:p>
            <a:endParaRPr lang="lt-LT" dirty="0"/>
          </a:p>
        </p:txBody>
      </p:sp>
      <p:sp>
        <p:nvSpPr>
          <p:cNvPr id="4" name="Date Placeholder 3"/>
          <p:cNvSpPr>
            <a:spLocks noGrp="1"/>
          </p:cNvSpPr>
          <p:nvPr>
            <p:ph type="dt" idx="10"/>
          </p:nvPr>
        </p:nvSpPr>
        <p:spPr/>
        <p:txBody>
          <a:bodyPr/>
          <a:lstStyle/>
          <a:p>
            <a:pPr>
              <a:defRPr/>
            </a:pPr>
            <a:fld id="{0A0565B0-48A6-428A-9999-A0552FEB260C}" type="datetime1">
              <a:rPr lang="lt-LT" smtClean="0"/>
              <a:pPr>
                <a:defRPr/>
              </a:pPr>
              <a:t>2015.10.23</a:t>
            </a:fld>
            <a:endParaRPr lang="en-US" dirty="0"/>
          </a:p>
        </p:txBody>
      </p:sp>
    </p:spTree>
    <p:extLst>
      <p:ext uri="{BB962C8B-B14F-4D97-AF65-F5344CB8AC3E}">
        <p14:creationId xmlns:p14="http://schemas.microsoft.com/office/powerpoint/2010/main" val="358897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lt-LT" dirty="0" smtClean="0"/>
              <a:t>Kadangi tarp </a:t>
            </a:r>
            <a:r>
              <a:rPr lang="lt-LT" baseline="0" dirty="0" smtClean="0"/>
              <a:t> savo socialinės atsakomybės prioritetų, mes, LESTO, esame įsivardinę </a:t>
            </a:r>
            <a:r>
              <a:rPr lang="lt-LT" sz="1200" b="0" i="0" kern="1200" dirty="0" smtClean="0">
                <a:solidFill>
                  <a:schemeClr val="tx1"/>
                </a:solidFill>
                <a:effectLst/>
                <a:latin typeface="+mn-lt"/>
                <a:ea typeface="+mn-ea"/>
                <a:cs typeface="+mn-cs"/>
              </a:rPr>
              <a:t> Poveikio aplinkai mažinimą tausojant energiją bei saugų ir atsakingą elgesį su elektra, šioms sritims skiriame</a:t>
            </a:r>
            <a:r>
              <a:rPr lang="lt-LT" sz="1200" b="0" i="0" kern="1200" baseline="0" dirty="0" smtClean="0">
                <a:solidFill>
                  <a:schemeClr val="tx1"/>
                </a:solidFill>
                <a:effectLst/>
                <a:latin typeface="+mn-lt"/>
                <a:ea typeface="+mn-ea"/>
                <a:cs typeface="+mn-cs"/>
              </a:rPr>
              <a:t> ypatingą dėmesį.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mn-lt"/>
                <a:ea typeface="+mn-ea"/>
                <a:cs typeface="+mn-cs"/>
              </a:rPr>
              <a:t>Ir, </a:t>
            </a:r>
            <a:r>
              <a:rPr lang="en-US" sz="1200" b="0" i="0" kern="1200" baseline="0" dirty="0" err="1" smtClean="0">
                <a:solidFill>
                  <a:schemeClr val="tx1"/>
                </a:solidFill>
                <a:effectLst/>
                <a:latin typeface="+mn-lt"/>
                <a:ea typeface="+mn-ea"/>
                <a:cs typeface="+mn-cs"/>
              </a:rPr>
              <a:t>greta</a:t>
            </a:r>
            <a:r>
              <a:rPr lang="en-US" sz="1200" b="0" i="0" kern="1200" baseline="0" dirty="0" smtClean="0">
                <a:solidFill>
                  <a:schemeClr val="tx1"/>
                </a:solidFill>
                <a:effectLst/>
                <a:latin typeface="+mn-lt"/>
                <a:ea typeface="+mn-ea"/>
                <a:cs typeface="+mn-cs"/>
              </a:rPr>
              <a:t> </a:t>
            </a:r>
            <a:r>
              <a:rPr lang="en-US" sz="1200" b="0" i="0" kern="1200" baseline="0" dirty="0" err="1" smtClean="0">
                <a:solidFill>
                  <a:schemeClr val="tx1"/>
                </a:solidFill>
                <a:effectLst/>
                <a:latin typeface="+mn-lt"/>
                <a:ea typeface="+mn-ea"/>
                <a:cs typeface="+mn-cs"/>
              </a:rPr>
              <a:t>projekt</a:t>
            </a:r>
            <a:r>
              <a:rPr lang="lt-LT" sz="1200" b="0" i="0" kern="1200" baseline="0" dirty="0" smtClean="0">
                <a:solidFill>
                  <a:schemeClr val="tx1"/>
                </a:solidFill>
                <a:effectLst/>
                <a:latin typeface="+mn-lt"/>
                <a:ea typeface="+mn-ea"/>
                <a:cs typeface="+mn-cs"/>
              </a:rPr>
              <a:t>ų, skirtų verslui ar plačiajai visuomenei, NUOLAT bendraujame su vaikais. </a:t>
            </a:r>
          </a:p>
          <a:p>
            <a:pPr marL="0" marR="0" indent="0" algn="l" defTabSz="914400" rtl="0" eaLnBrk="0" fontAlgn="base" latinLnBrk="0" hangingPunct="0">
              <a:lnSpc>
                <a:spcPct val="100000"/>
              </a:lnSpc>
              <a:spcBef>
                <a:spcPct val="30000"/>
              </a:spcBef>
              <a:spcAft>
                <a:spcPct val="0"/>
              </a:spcAft>
              <a:buClrTx/>
              <a:buSzTx/>
              <a:buFontTx/>
              <a:buNone/>
              <a:tabLst/>
              <a:defRPr/>
            </a:pPr>
            <a:r>
              <a:rPr lang="lt-LT" sz="1200" b="0" i="0" kern="1200" baseline="0" dirty="0" smtClean="0">
                <a:solidFill>
                  <a:schemeClr val="tx1"/>
                </a:solidFill>
                <a:effectLst/>
                <a:latin typeface="+mn-lt"/>
                <a:ea typeface="+mn-ea"/>
                <a:cs typeface="+mn-cs"/>
              </a:rPr>
              <a:t>Tikriausiai daugeliui girdėta, o kai kam – jau ir iš arti matyta LESTO iniciatyva </a:t>
            </a:r>
            <a:r>
              <a:rPr lang="lt-LT" sz="1200" b="0" i="0" kern="1200" baseline="0" dirty="0" err="1" smtClean="0">
                <a:solidFill>
                  <a:schemeClr val="tx1"/>
                </a:solidFill>
                <a:effectLst/>
                <a:latin typeface="+mn-lt"/>
                <a:ea typeface="+mn-ea"/>
                <a:cs typeface="+mn-cs"/>
              </a:rPr>
              <a:t>Elektromagija.lt</a:t>
            </a:r>
            <a:r>
              <a:rPr lang="lt-LT" sz="1200" b="0" i="0" kern="1200" baseline="0" dirty="0" smtClean="0">
                <a:solidFill>
                  <a:schemeClr val="tx1"/>
                </a:solidFill>
                <a:effectLst/>
                <a:latin typeface="+mn-lt"/>
                <a:ea typeface="+mn-ea"/>
                <a:cs typeface="+mn-cs"/>
              </a:rPr>
              <a:t> </a:t>
            </a:r>
          </a:p>
          <a:p>
            <a:pPr marL="0" marR="0" indent="0" algn="l" defTabSz="914400" rtl="0" eaLnBrk="0" fontAlgn="base" latinLnBrk="0" hangingPunct="0">
              <a:lnSpc>
                <a:spcPct val="100000"/>
              </a:lnSpc>
              <a:spcBef>
                <a:spcPct val="30000"/>
              </a:spcBef>
              <a:spcAft>
                <a:spcPct val="0"/>
              </a:spcAft>
              <a:buClrTx/>
              <a:buSzTx/>
              <a:buFontTx/>
              <a:buNone/>
              <a:tabLst/>
              <a:defRPr/>
            </a:pPr>
            <a:r>
              <a:rPr lang="lt-LT" sz="1200" b="0" i="0" kern="1200" baseline="0" dirty="0" smtClean="0">
                <a:solidFill>
                  <a:schemeClr val="tx1"/>
                </a:solidFill>
                <a:effectLst/>
                <a:latin typeface="+mn-lt"/>
                <a:ea typeface="+mn-ea"/>
                <a:cs typeface="+mn-cs"/>
              </a:rPr>
              <a:t>Prieš penketą metų ji gimė kaip  interneto projektas – portalas, kuriame žaismingai ir interaktyviai mokėme saugiai ir atsakingai elgtis su elektra. Netrukus projektas evoliucionavo – virtualūs personažai atgijo ir ėmė keliauti po vaikams skirtus renginius – juose, žaisdami kartu, mokomės atsargiai elgtis ir taupyti elektros energiją... </a:t>
            </a:r>
            <a:endParaRPr lang="lt-LT" sz="1200" b="0" i="0" kern="1200" dirty="0" smtClean="0">
              <a:solidFill>
                <a:schemeClr val="tx1"/>
              </a:solidFill>
              <a:effectLst/>
              <a:latin typeface="+mn-lt"/>
              <a:ea typeface="+mn-ea"/>
              <a:cs typeface="+mn-cs"/>
            </a:endParaRPr>
          </a:p>
          <a:p>
            <a:r>
              <a:rPr lang="lt-LT" dirty="0" smtClean="0"/>
              <a:t>Ką matome</a:t>
            </a:r>
            <a:r>
              <a:rPr lang="lt-LT" baseline="0" dirty="0" smtClean="0"/>
              <a:t> juose? Ogi tai, kad:</a:t>
            </a:r>
          </a:p>
          <a:p>
            <a:r>
              <a:rPr lang="lt-LT" baseline="0" dirty="0" smtClean="0"/>
              <a:t>-  vis daugiau tėvų ir mokytojų vaikų akiračio plėtimu rūpinasi ne tik namie ar mokykloje, bet ir už jų sienų. </a:t>
            </a:r>
          </a:p>
          <a:p>
            <a:pPr marL="171450" indent="-171450">
              <a:buFontTx/>
              <a:buChar char="-"/>
            </a:pPr>
            <a:r>
              <a:rPr lang="lt-LT" baseline="0" dirty="0" smtClean="0"/>
              <a:t>Imama suprasti, kad nusivesti vaiką galima ne tik į pramoginį reginį, bet ir į pasimokyti -tik kitų nei įprasta dalykų – skirtą renginį. </a:t>
            </a:r>
          </a:p>
          <a:p>
            <a:pPr marL="0" indent="0">
              <a:buFontTx/>
              <a:buNone/>
            </a:pPr>
            <a:r>
              <a:rPr lang="lt-LT" baseline="0" dirty="0" smtClean="0"/>
              <a:t>Suprantame, kad tokie dideli ir vieši renginiai  dažnai būna didžiųjų miestų ar netgi tik sostinės gyventojų privilegija, tad nepamirštame ir kitų regionų ...</a:t>
            </a:r>
            <a:endParaRPr lang="lt-LT" dirty="0"/>
          </a:p>
        </p:txBody>
      </p:sp>
      <p:sp>
        <p:nvSpPr>
          <p:cNvPr id="4" name="Date Placeholder 3"/>
          <p:cNvSpPr>
            <a:spLocks noGrp="1"/>
          </p:cNvSpPr>
          <p:nvPr>
            <p:ph type="dt" idx="10"/>
          </p:nvPr>
        </p:nvSpPr>
        <p:spPr/>
        <p:txBody>
          <a:bodyPr/>
          <a:lstStyle/>
          <a:p>
            <a:pPr>
              <a:defRPr/>
            </a:pPr>
            <a:fld id="{0A0565B0-48A6-428A-9999-A0552FEB260C}" type="datetime1">
              <a:rPr lang="lt-LT" smtClean="0"/>
              <a:pPr>
                <a:defRPr/>
              </a:pPr>
              <a:t>2015.10.23</a:t>
            </a:fld>
            <a:endParaRPr lang="en-US" dirty="0"/>
          </a:p>
        </p:txBody>
      </p:sp>
    </p:spTree>
    <p:extLst>
      <p:ext uri="{BB962C8B-B14F-4D97-AF65-F5344CB8AC3E}">
        <p14:creationId xmlns:p14="http://schemas.microsoft.com/office/powerpoint/2010/main" val="3340381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...keliaujame ir į mokyklas. Į pirmąsias</a:t>
            </a:r>
            <a:r>
              <a:rPr lang="en-US" dirty="0" smtClean="0"/>
              <a:t> </a:t>
            </a:r>
            <a:r>
              <a:rPr lang="lt-LT" dirty="0" smtClean="0"/>
              <a:t>pamokas </a:t>
            </a:r>
            <a:r>
              <a:rPr lang="en-US" dirty="0" smtClean="0"/>
              <a:t>E</a:t>
            </a:r>
            <a:r>
              <a:rPr lang="lt-LT" dirty="0" smtClean="0"/>
              <a:t>komanda</a:t>
            </a:r>
            <a:r>
              <a:rPr lang="lt-LT" baseline="0" dirty="0" smtClean="0"/>
              <a:t> įsiprašė pati,  tačiau jau netrukus siūlytis  nebereikėjo – mus ėmė kviestis mokytojai, mokyklų vadovai ir net mokiniai</a:t>
            </a:r>
            <a:r>
              <a:rPr lang="en-US" baseline="0" dirty="0" smtClean="0"/>
              <a:t>!</a:t>
            </a:r>
            <a:r>
              <a:rPr lang="lt-LT" baseline="0" dirty="0" smtClean="0"/>
              <a:t> </a:t>
            </a:r>
            <a:endParaRPr lang="en-US" baseline="0" dirty="0" smtClean="0"/>
          </a:p>
          <a:p>
            <a:r>
              <a:rPr lang="en-US" baseline="0" dirty="0" smtClean="0"/>
              <a:t>K</a:t>
            </a:r>
            <a:r>
              <a:rPr lang="lt-LT" baseline="0" dirty="0" smtClean="0"/>
              <a:t>ą matome jose?</a:t>
            </a:r>
          </a:p>
          <a:p>
            <a:pPr marL="171450" indent="-171450">
              <a:buFontTx/>
              <a:buChar char="-"/>
            </a:pPr>
            <a:r>
              <a:rPr lang="lt-LT" baseline="0" dirty="0" smtClean="0"/>
              <a:t>Dažniausiai - žingeidžius vaikus, nebijančius klausinėti, siūlyti, spėlioti ir kurti</a:t>
            </a:r>
          </a:p>
          <a:p>
            <a:pPr marL="171450" indent="-171450">
              <a:buFontTx/>
              <a:buChar char="-"/>
            </a:pPr>
            <a:r>
              <a:rPr lang="lt-LT" baseline="0" dirty="0" smtClean="0"/>
              <a:t>Kartais – kiek sutrikusius mokytojus, kurie, įsisukę į sunkaus ir atsakingo darbo reikalus, nebeišmano, kaip įdomiau ir įsimintiniau išdėstyti pamoką atsakingo elgesio su elektra ir taupaus vartojimo temomis. </a:t>
            </a:r>
          </a:p>
          <a:p>
            <a:pPr marL="171450" indent="-171450">
              <a:buFontTx/>
              <a:buChar char="-"/>
            </a:pPr>
            <a:r>
              <a:rPr lang="lt-LT" baseline="0" dirty="0" smtClean="0"/>
              <a:t>Ir niekada – abejingų veidų. Matyt, į tokias mokyklas mūsų niekada ir nekviestų.</a:t>
            </a:r>
          </a:p>
          <a:p>
            <a:pPr marL="171450" indent="-171450">
              <a:buFontTx/>
              <a:buChar char="-"/>
            </a:pPr>
            <a:endParaRPr lang="lt-LT" dirty="0"/>
          </a:p>
        </p:txBody>
      </p:sp>
      <p:sp>
        <p:nvSpPr>
          <p:cNvPr id="4" name="Date Placeholder 3"/>
          <p:cNvSpPr>
            <a:spLocks noGrp="1"/>
          </p:cNvSpPr>
          <p:nvPr>
            <p:ph type="dt" idx="10"/>
          </p:nvPr>
        </p:nvSpPr>
        <p:spPr/>
        <p:txBody>
          <a:bodyPr/>
          <a:lstStyle/>
          <a:p>
            <a:pPr>
              <a:defRPr/>
            </a:pPr>
            <a:fld id="{0A0565B0-48A6-428A-9999-A0552FEB260C}" type="datetime1">
              <a:rPr lang="lt-LT" smtClean="0"/>
              <a:pPr>
                <a:defRPr/>
              </a:pPr>
              <a:t>2015.10.23</a:t>
            </a:fld>
            <a:endParaRPr lang="en-US" dirty="0"/>
          </a:p>
        </p:txBody>
      </p:sp>
    </p:spTree>
    <p:extLst>
      <p:ext uri="{BB962C8B-B14F-4D97-AF65-F5344CB8AC3E}">
        <p14:creationId xmlns:p14="http://schemas.microsoft.com/office/powerpoint/2010/main" val="104010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Maža to – jau antrus metus draugaujame su keliasdešimčia Lietuvos bibliotekų: štai ir šį rudenį surengėme 14 </a:t>
            </a:r>
            <a:r>
              <a:rPr lang="lt-LT" dirty="0" err="1" smtClean="0"/>
              <a:t>Elektromagijos</a:t>
            </a:r>
            <a:r>
              <a:rPr lang="lt-LT" baseline="0" dirty="0" smtClean="0"/>
              <a:t> personažų susitikimų su beveik 200 vaikų .</a:t>
            </a:r>
            <a:endParaRPr lang="lt-LT" dirty="0"/>
          </a:p>
        </p:txBody>
      </p:sp>
      <p:sp>
        <p:nvSpPr>
          <p:cNvPr id="4" name="Date Placeholder 3"/>
          <p:cNvSpPr>
            <a:spLocks noGrp="1"/>
          </p:cNvSpPr>
          <p:nvPr>
            <p:ph type="dt" idx="10"/>
          </p:nvPr>
        </p:nvSpPr>
        <p:spPr/>
        <p:txBody>
          <a:bodyPr/>
          <a:lstStyle/>
          <a:p>
            <a:pPr>
              <a:defRPr/>
            </a:pPr>
            <a:fld id="{0A0565B0-48A6-428A-9999-A0552FEB260C}" type="datetime1">
              <a:rPr lang="lt-LT" smtClean="0"/>
              <a:pPr>
                <a:defRPr/>
              </a:pPr>
              <a:t>2015.10.23</a:t>
            </a:fld>
            <a:endParaRPr lang="en-US" dirty="0"/>
          </a:p>
        </p:txBody>
      </p:sp>
    </p:spTree>
    <p:extLst>
      <p:ext uri="{BB962C8B-B14F-4D97-AF65-F5344CB8AC3E}">
        <p14:creationId xmlns:p14="http://schemas.microsoft.com/office/powerpoint/2010/main" val="53541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Pastaruoju metu dar aktyviau įtraukiame</a:t>
            </a:r>
            <a:r>
              <a:rPr lang="lt-LT" baseline="0" dirty="0" smtClean="0"/>
              <a:t> ir savo darbuotojus, kurių didelė dalis patys yra darželinukų ir mokinių tėvai. Pasirodė, kad talentų, galinčių smagiai ir įdomiai apie elektrą papasakoti vaikams, yra  tiek tarp inžinierių, analitikų ar teisininkų -  ko gero, bet kuriame LESTO padalinyje. </a:t>
            </a:r>
          </a:p>
          <a:p>
            <a:r>
              <a:rPr lang="lt-LT" baseline="0" dirty="0" smtClean="0"/>
              <a:t>Kartas nuo karto vaikus pasikviečiame ir į svečius pas save: Vilniuje ir Kaune vien per pastaruosius porą mėnesių viešėjo net keletas mokinių „delegacijų“: pasikvietėme vaikų dienos centro lankytojus, taip pat – „Tyrėjų nakties“ dalyvius. Tikime, kad apsilankymas dispečerinėje ar dielektrinių inžinieriaus batų pasimatavimas apie elektrą paskatina pagalvoti rimčiau.</a:t>
            </a:r>
            <a:endParaRPr lang="lt-LT" dirty="0"/>
          </a:p>
        </p:txBody>
      </p:sp>
      <p:sp>
        <p:nvSpPr>
          <p:cNvPr id="4" name="Date Placeholder 3"/>
          <p:cNvSpPr>
            <a:spLocks noGrp="1"/>
          </p:cNvSpPr>
          <p:nvPr>
            <p:ph type="dt" idx="10"/>
          </p:nvPr>
        </p:nvSpPr>
        <p:spPr/>
        <p:txBody>
          <a:bodyPr/>
          <a:lstStyle/>
          <a:p>
            <a:pPr>
              <a:defRPr/>
            </a:pPr>
            <a:fld id="{0A0565B0-48A6-428A-9999-A0552FEB260C}" type="datetime1">
              <a:rPr lang="lt-LT" smtClean="0"/>
              <a:pPr>
                <a:defRPr/>
              </a:pPr>
              <a:t>2015.10.23</a:t>
            </a:fld>
            <a:endParaRPr lang="en-US" dirty="0"/>
          </a:p>
        </p:txBody>
      </p:sp>
    </p:spTree>
    <p:extLst>
      <p:ext uri="{BB962C8B-B14F-4D97-AF65-F5344CB8AC3E}">
        <p14:creationId xmlns:p14="http://schemas.microsoft.com/office/powerpoint/2010/main" val="1705785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Visgi,</a:t>
            </a:r>
            <a:r>
              <a:rPr lang="lt-LT" baseline="0" dirty="0" smtClean="0"/>
              <a:t> kalbant apie aktyvų ne tik vaikų, bet ir juos supančios mokyklos bendruomenės įsitraukimą, praėję metai buvo ypatingi!</a:t>
            </a:r>
          </a:p>
          <a:p>
            <a:r>
              <a:rPr lang="lt-LT" baseline="0" dirty="0" smtClean="0"/>
              <a:t>Kartu Lietuvos vaikų ir jaunimo centru įgyvendintas „Darnios mokyklos“ projektas parodė, kad prie svarbaus tikslo – ekologinio pėdsako mažinimo, prisidėti gali visi: nuo didžiausio klasės padaužos iki rimčiausio tėčio. </a:t>
            </a:r>
            <a:endParaRPr lang="en-US" baseline="0" dirty="0" smtClean="0"/>
          </a:p>
          <a:p>
            <a:r>
              <a:rPr lang="lt-LT" baseline="0" dirty="0" smtClean="0"/>
              <a:t>Būtent tai, kad iniciatyva įtraukė visą mokyklos bendruomenę ir yra smagiausia dalis. Maža to, projekto dalyviai sugebėjo savo elektros ir kitų išteklių taupymo pasiekimais dalintis ne tik mokyklos viduje – apie tai skelbė net vietiniai laikraščiai</a:t>
            </a:r>
            <a:r>
              <a:rPr lang="en-US" baseline="0" dirty="0" smtClean="0"/>
              <a:t>! P</a:t>
            </a:r>
            <a:r>
              <a:rPr lang="lt-LT" baseline="0" dirty="0" err="1" smtClean="0"/>
              <a:t>ėsčiomis</a:t>
            </a:r>
            <a:r>
              <a:rPr lang="lt-LT" baseline="0" dirty="0" smtClean="0"/>
              <a:t> į pamokas, diena be spausdintuvo, „šviesos“ budintieji – tik maža dalis to išradingumo, kurį pamatėme mokyklų ir darželių ataskaitose.</a:t>
            </a:r>
          </a:p>
          <a:p>
            <a:r>
              <a:rPr lang="lt-LT" baseline="0" dirty="0" smtClean="0"/>
              <a:t>Esame tikri, kad 70 ekologinį pėdsaką įsivertinusių ir beveik dvi dešimtys jį pakeisti pabandžiusių dalyvių  - ne riba. </a:t>
            </a:r>
          </a:p>
          <a:p>
            <a:r>
              <a:rPr lang="lt-LT" sz="1200" b="0" i="0" kern="1200" baseline="0" dirty="0" smtClean="0">
                <a:solidFill>
                  <a:schemeClr val="tx1"/>
                </a:solidFill>
                <a:effectLst/>
                <a:latin typeface="+mn-lt"/>
                <a:ea typeface="+mn-ea"/>
                <a:cs typeface="+mn-cs"/>
              </a:rPr>
              <a:t>Todėl kviečiu aktyviai dalyvauti ir tuomet, kai susitiksime šių metų „Darnios mokyklos“ finale, savo pasiekimais ir pažanga įrodyti, kad frazė „mokyklos bendruomenės atsakomybės ribos“ yra neteisinga iš esmės. Nes tokių ribų gali paprasčiausiai nebūti</a:t>
            </a:r>
            <a:r>
              <a:rPr lang="en-US" sz="1200" b="0" i="0" kern="1200" baseline="0" dirty="0" smtClean="0">
                <a:solidFill>
                  <a:schemeClr val="tx1"/>
                </a:solidFill>
                <a:effectLst/>
                <a:latin typeface="+mn-lt"/>
                <a:ea typeface="+mn-ea"/>
                <a:cs typeface="+mn-cs"/>
              </a:rPr>
              <a:t>!</a:t>
            </a:r>
            <a:endParaRPr lang="lt-LT" sz="1200" b="0" i="0" kern="1200" baseline="0" dirty="0" smtClean="0">
              <a:solidFill>
                <a:schemeClr val="tx1"/>
              </a:solidFill>
              <a:effectLst/>
              <a:latin typeface="+mn-lt"/>
              <a:ea typeface="+mn-ea"/>
              <a:cs typeface="+mn-cs"/>
            </a:endParaRPr>
          </a:p>
          <a:p>
            <a:endParaRPr lang="lt-LT" sz="1200" b="0" i="0" kern="1200" baseline="0" dirty="0" smtClean="0">
              <a:solidFill>
                <a:schemeClr val="tx1"/>
              </a:solidFill>
              <a:effectLst/>
              <a:latin typeface="+mn-lt"/>
              <a:ea typeface="+mn-ea"/>
              <a:cs typeface="+mn-cs"/>
            </a:endParaRPr>
          </a:p>
          <a:p>
            <a:r>
              <a:rPr lang="lt-LT" sz="1200" b="0" i="0" kern="1200" baseline="0" dirty="0" smtClean="0">
                <a:solidFill>
                  <a:schemeClr val="tx1"/>
                </a:solidFill>
                <a:effectLst/>
                <a:latin typeface="+mn-lt"/>
                <a:ea typeface="+mn-ea"/>
                <a:cs typeface="+mn-cs"/>
              </a:rPr>
              <a:t>Dėkoju jums už skirtą dėmesį ir noriu priminti nepamiršti savo energija pasidalinti minant dviratį fojė. Nes jūs, esu tikra – labai energingi!</a:t>
            </a:r>
            <a:r>
              <a:rPr lang="lt-LT" dirty="0" smtClean="0"/>
              <a:t/>
            </a:r>
            <a:br>
              <a:rPr lang="lt-LT" dirty="0" smtClean="0"/>
            </a:br>
            <a:r>
              <a:rPr lang="lt-LT" baseline="0" dirty="0" smtClean="0"/>
              <a:t> </a:t>
            </a:r>
            <a:endParaRPr lang="lt-LT" dirty="0"/>
          </a:p>
        </p:txBody>
      </p:sp>
      <p:sp>
        <p:nvSpPr>
          <p:cNvPr id="4" name="Date Placeholder 3"/>
          <p:cNvSpPr>
            <a:spLocks noGrp="1"/>
          </p:cNvSpPr>
          <p:nvPr>
            <p:ph type="dt" idx="10"/>
          </p:nvPr>
        </p:nvSpPr>
        <p:spPr/>
        <p:txBody>
          <a:bodyPr/>
          <a:lstStyle/>
          <a:p>
            <a:pPr>
              <a:defRPr/>
            </a:pPr>
            <a:fld id="{0A0565B0-48A6-428A-9999-A0552FEB260C}" type="datetime1">
              <a:rPr lang="lt-LT" smtClean="0"/>
              <a:pPr>
                <a:defRPr/>
              </a:pPr>
              <a:t>2015.10.23</a:t>
            </a:fld>
            <a:endParaRPr lang="en-US" dirty="0"/>
          </a:p>
        </p:txBody>
      </p:sp>
    </p:spTree>
    <p:extLst>
      <p:ext uri="{BB962C8B-B14F-4D97-AF65-F5344CB8AC3E}">
        <p14:creationId xmlns:p14="http://schemas.microsoft.com/office/powerpoint/2010/main" val="21876648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inis">
    <p:spTree>
      <p:nvGrpSpPr>
        <p:cNvPr id="1" name=""/>
        <p:cNvGrpSpPr/>
        <p:nvPr/>
      </p:nvGrpSpPr>
      <p:grpSpPr>
        <a:xfrm>
          <a:off x="0" y="0"/>
          <a:ext cx="0" cy="0"/>
          <a:chOff x="0" y="0"/>
          <a:chExt cx="0" cy="0"/>
        </a:xfrm>
      </p:grpSpPr>
      <p:pic>
        <p:nvPicPr>
          <p:cNvPr id="52226"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828601" y="-567444"/>
            <a:ext cx="10897211" cy="817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539552" y="1268760"/>
            <a:ext cx="8064896" cy="2016224"/>
          </a:xfrm>
        </p:spPr>
        <p:txBody>
          <a:bodyPr>
            <a:noAutofit/>
          </a:bodyPr>
          <a:lstStyle>
            <a:lvl1pPr algn="ctr">
              <a:defRPr sz="4400">
                <a:solidFill>
                  <a:srgbClr val="75C04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39552" y="3284984"/>
            <a:ext cx="8064896" cy="360040"/>
          </a:xfrm>
        </p:spPr>
        <p:txBody>
          <a:bodyPr>
            <a:normAutofit/>
          </a:bodyPr>
          <a:lstStyle>
            <a:lvl1pPr marL="0" indent="0" algn="ctr">
              <a:buNone/>
              <a:defRPr sz="1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2771800" y="4226630"/>
            <a:ext cx="3816424" cy="360114"/>
          </a:xfrm>
        </p:spPr>
        <p:txBody>
          <a:bodyPr rtlCol="0">
            <a:normAutofit/>
          </a:bodyPr>
          <a:lstStyle>
            <a:lvl1pPr algn="ctr">
              <a:defRPr lang="en-US" sz="1600" b="1" dirty="0" smtClean="0">
                <a:solidFill>
                  <a:schemeClr val="tx1"/>
                </a:solidFill>
              </a:defRPr>
            </a:lvl1pPr>
          </a:lstStyle>
          <a:p>
            <a:pPr lvl="0"/>
            <a:r>
              <a:rPr lang="en-US" smtClean="0"/>
              <a:t>Click to edit Master text styles</a:t>
            </a:r>
          </a:p>
        </p:txBody>
      </p:sp>
      <p:sp>
        <p:nvSpPr>
          <p:cNvPr id="6" name="Date Placeholder 1"/>
          <p:cNvSpPr>
            <a:spLocks noGrp="1"/>
          </p:cNvSpPr>
          <p:nvPr>
            <p:ph type="dt" sz="half" idx="11"/>
          </p:nvPr>
        </p:nvSpPr>
        <p:spPr>
          <a:xfrm>
            <a:off x="3419872" y="3827586"/>
            <a:ext cx="2133600" cy="365125"/>
          </a:xfrm>
        </p:spPr>
        <p:txBody>
          <a:bodyPr/>
          <a:lstStyle>
            <a:lvl1pPr algn="ctr">
              <a:defRPr sz="1600" b="1"/>
            </a:lvl1pPr>
          </a:lstStyle>
          <a:p>
            <a:pPr>
              <a:defRPr/>
            </a:pPr>
            <a:fld id="{A15E2960-9E4B-C04A-AC70-5EEDD4D149FD}" type="datetime1">
              <a:rPr lang="en-US" smtClean="0"/>
              <a:pPr>
                <a:defRPr/>
              </a:pPr>
              <a:t>10/23/2015</a:t>
            </a:fld>
            <a:endParaRPr lang="en-US" dirty="0"/>
          </a:p>
        </p:txBody>
      </p:sp>
      <p:sp>
        <p:nvSpPr>
          <p:cNvPr id="4" name="AutoShape 2" descr="https://mail.google.com/mail/u/0/?ui=2&amp;ik=b33ebb8a41&amp;view=att&amp;th=140956128e8c7fa3&amp;attid=0.1.2&amp;disp=emb&amp;zw&amp;atsh=1"/>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404139210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tsisveikinimas">
    <p:spTree>
      <p:nvGrpSpPr>
        <p:cNvPr id="1" name=""/>
        <p:cNvGrpSpPr/>
        <p:nvPr/>
      </p:nvGrpSpPr>
      <p:grpSpPr>
        <a:xfrm>
          <a:off x="0" y="0"/>
          <a:ext cx="0" cy="0"/>
          <a:chOff x="0" y="0"/>
          <a:chExt cx="0" cy="0"/>
        </a:xfrm>
      </p:grpSpPr>
      <p:pic>
        <p:nvPicPr>
          <p:cNvPr id="54274"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46050" y="-103189"/>
            <a:ext cx="9437688" cy="7078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043608" y="2204863"/>
            <a:ext cx="6984776" cy="1238209"/>
          </a:xfrm>
        </p:spPr>
        <p:txBody>
          <a:bodyPr anchor="ctr">
            <a:noAutofit/>
          </a:bodyPr>
          <a:lstStyle>
            <a:lvl1pPr algn="ct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1043608" y="3861048"/>
            <a:ext cx="6984776" cy="504056"/>
          </a:xfrm>
        </p:spPr>
        <p:txBody>
          <a:bodyPr>
            <a:noAutofit/>
          </a:bodyPr>
          <a:lstStyle>
            <a:lvl1pPr marL="0" indent="0" algn="ctr">
              <a:buNone/>
              <a:defRPr sz="24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5393104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99" y="4406900"/>
            <a:ext cx="75231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71599" y="2906713"/>
            <a:ext cx="75231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732240" y="6354763"/>
            <a:ext cx="2133600" cy="365125"/>
          </a:xfrm>
        </p:spPr>
        <p:txBody>
          <a:bodyPr/>
          <a:lstStyle>
            <a:lvl1pPr algn="r">
              <a:defRPr/>
            </a:lvl1pPr>
          </a:lstStyle>
          <a:p>
            <a:pPr>
              <a:defRPr/>
            </a:pPr>
            <a:fld id="{0DF12CF2-0B00-9E48-812E-E6D9FB09A932}" type="datetime1">
              <a:rPr lang="en-US" smtClean="0"/>
              <a:pPr>
                <a:defRPr/>
              </a:pPr>
              <a:t>10/23/2015</a:t>
            </a:fld>
            <a:endParaRPr lang="en-US" dirty="0"/>
          </a:p>
        </p:txBody>
      </p:sp>
    </p:spTree>
    <p:extLst>
      <p:ext uri="{BB962C8B-B14F-4D97-AF65-F5344CB8AC3E}">
        <p14:creationId xmlns:p14="http://schemas.microsoft.com/office/powerpoint/2010/main" val="12248017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a:xfrm>
            <a:off x="6727933" y="6366777"/>
            <a:ext cx="2133600" cy="365125"/>
          </a:xfrm>
        </p:spPr>
        <p:txBody>
          <a:bodyPr/>
          <a:lstStyle>
            <a:lvl1pPr algn="r">
              <a:defRPr/>
            </a:lvl1pPr>
          </a:lstStyle>
          <a:p>
            <a:pPr>
              <a:defRPr/>
            </a:pPr>
            <a:fld id="{AF68FEC2-9FB2-7741-B3AA-1BC1256F4CA6}" type="datetime1">
              <a:rPr lang="en-US" smtClean="0"/>
              <a:pPr>
                <a:defRPr/>
              </a:pPr>
              <a:t>10/23/2015</a:t>
            </a:fld>
            <a:endParaRPr lang="en-US" dirty="0"/>
          </a:p>
        </p:txBody>
      </p:sp>
    </p:spTree>
    <p:extLst>
      <p:ext uri="{BB962C8B-B14F-4D97-AF65-F5344CB8AC3E}">
        <p14:creationId xmlns:p14="http://schemas.microsoft.com/office/powerpoint/2010/main" val="4735050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lipArt Placeholder 5"/>
          <p:cNvSpPr>
            <a:spLocks noGrp="1"/>
          </p:cNvSpPr>
          <p:nvPr>
            <p:ph type="clipArt" sz="quarter" idx="13"/>
          </p:nvPr>
        </p:nvSpPr>
        <p:spPr>
          <a:xfrm>
            <a:off x="4500563" y="1125538"/>
            <a:ext cx="4103687" cy="3959225"/>
          </a:xfrm>
        </p:spPr>
        <p:txBody>
          <a:bodyPr rtlCol="0">
            <a:normAutofit/>
          </a:bodyPr>
          <a:lstStyle/>
          <a:p>
            <a:pPr lvl="0"/>
            <a:r>
              <a:rPr lang="en-US" noProof="0" dirty="0" smtClean="0"/>
              <a:t>Click icon to add clip art</a:t>
            </a:r>
            <a:endParaRPr lang="en-US" noProof="0" dirty="0"/>
          </a:p>
        </p:txBody>
      </p:sp>
      <p:sp>
        <p:nvSpPr>
          <p:cNvPr id="3" name="Date Placeholder 1"/>
          <p:cNvSpPr>
            <a:spLocks noGrp="1"/>
          </p:cNvSpPr>
          <p:nvPr>
            <p:ph type="dt" sz="half" idx="14"/>
          </p:nvPr>
        </p:nvSpPr>
        <p:spPr>
          <a:xfrm>
            <a:off x="6732240" y="6345215"/>
            <a:ext cx="2133600" cy="365125"/>
          </a:xfrm>
        </p:spPr>
        <p:txBody>
          <a:bodyPr/>
          <a:lstStyle>
            <a:lvl1pPr algn="r">
              <a:defRPr/>
            </a:lvl1pPr>
          </a:lstStyle>
          <a:p>
            <a:pPr>
              <a:defRPr/>
            </a:pPr>
            <a:fld id="{0826CC74-6E7B-E447-8586-D578E19C31ED}" type="datetime1">
              <a:rPr lang="en-US" smtClean="0"/>
              <a:pPr>
                <a:defRPr/>
              </a:pPr>
              <a:t>10/23/2015</a:t>
            </a:fld>
            <a:endParaRPr lang="en-US" dirty="0"/>
          </a:p>
        </p:txBody>
      </p:sp>
    </p:spTree>
    <p:extLst>
      <p:ext uri="{BB962C8B-B14F-4D97-AF65-F5344CB8AC3E}">
        <p14:creationId xmlns:p14="http://schemas.microsoft.com/office/powerpoint/2010/main" val="16510408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04664"/>
            <a:ext cx="5486400" cy="429097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
          <p:cNvSpPr>
            <a:spLocks noGrp="1"/>
          </p:cNvSpPr>
          <p:nvPr>
            <p:ph type="dt" sz="half" idx="10"/>
          </p:nvPr>
        </p:nvSpPr>
        <p:spPr>
          <a:xfrm>
            <a:off x="6732240" y="6338888"/>
            <a:ext cx="2133600" cy="365125"/>
          </a:xfrm>
        </p:spPr>
        <p:txBody>
          <a:bodyPr/>
          <a:lstStyle>
            <a:lvl1pPr algn="r">
              <a:defRPr/>
            </a:lvl1pPr>
          </a:lstStyle>
          <a:p>
            <a:pPr>
              <a:defRPr/>
            </a:pPr>
            <a:fld id="{B6C8254E-6D9E-4B41-AAD8-B540604EB80B}" type="datetime1">
              <a:rPr lang="en-US" smtClean="0"/>
              <a:pPr>
                <a:defRPr/>
              </a:pPr>
              <a:t>10/23/2015</a:t>
            </a:fld>
            <a:endParaRPr lang="en-US" dirty="0"/>
          </a:p>
        </p:txBody>
      </p:sp>
    </p:spTree>
    <p:extLst>
      <p:ext uri="{BB962C8B-B14F-4D97-AF65-F5344CB8AC3E}">
        <p14:creationId xmlns:p14="http://schemas.microsoft.com/office/powerpoint/2010/main" val="728006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a:xfrm>
            <a:off x="6732240" y="6338888"/>
            <a:ext cx="2133600" cy="365125"/>
          </a:xfrm>
        </p:spPr>
        <p:txBody>
          <a:bodyPr/>
          <a:lstStyle>
            <a:lvl1pPr algn="r">
              <a:defRPr/>
            </a:lvl1pPr>
          </a:lstStyle>
          <a:p>
            <a:pPr>
              <a:defRPr/>
            </a:pPr>
            <a:fld id="{2802CE95-D160-E54C-9D76-67F0E3F6D7FE}" type="datetime1">
              <a:rPr lang="en-US" smtClean="0"/>
              <a:pPr>
                <a:defRPr/>
              </a:pPr>
              <a:t>10/23/2015</a:t>
            </a:fld>
            <a:endParaRPr lang="en-US" dirty="0"/>
          </a:p>
        </p:txBody>
      </p:sp>
    </p:spTree>
    <p:extLst>
      <p:ext uri="{BB962C8B-B14F-4D97-AF65-F5344CB8AC3E}">
        <p14:creationId xmlns:p14="http://schemas.microsoft.com/office/powerpoint/2010/main" val="225407247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1601" y="332656"/>
            <a:ext cx="5976664" cy="1177255"/>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71600" y="1988840"/>
            <a:ext cx="7715200" cy="41373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1"/>
          <p:cNvSpPr>
            <a:spLocks noGrp="1"/>
          </p:cNvSpPr>
          <p:nvPr>
            <p:ph type="dt" sz="half" idx="10"/>
          </p:nvPr>
        </p:nvSpPr>
        <p:spPr/>
        <p:txBody>
          <a:bodyPr/>
          <a:lstStyle>
            <a:lvl1pPr>
              <a:defRPr/>
            </a:lvl1pPr>
          </a:lstStyle>
          <a:p>
            <a:pPr>
              <a:defRPr/>
            </a:pPr>
            <a:fld id="{062BBDD7-7DB8-424F-9174-5FBB1073A1B5}" type="datetime1">
              <a:rPr lang="en-US" smtClean="0"/>
              <a:pPr>
                <a:defRPr/>
              </a:pPr>
              <a:t>10/23/2015</a:t>
            </a:fld>
            <a:endParaRPr lang="en-US" dirty="0"/>
          </a:p>
        </p:txBody>
      </p:sp>
    </p:spTree>
    <p:extLst>
      <p:ext uri="{BB962C8B-B14F-4D97-AF65-F5344CB8AC3E}">
        <p14:creationId xmlns:p14="http://schemas.microsoft.com/office/powerpoint/2010/main" val="386184922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68760"/>
            <a:ext cx="2057400" cy="485740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68760"/>
            <a:ext cx="6019800" cy="485740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
          <p:cNvSpPr>
            <a:spLocks noGrp="1"/>
          </p:cNvSpPr>
          <p:nvPr>
            <p:ph type="dt" sz="half" idx="10"/>
          </p:nvPr>
        </p:nvSpPr>
        <p:spPr>
          <a:xfrm>
            <a:off x="6732240" y="6338888"/>
            <a:ext cx="2133600" cy="365125"/>
          </a:xfrm>
        </p:spPr>
        <p:txBody>
          <a:bodyPr/>
          <a:lstStyle>
            <a:lvl1pPr algn="r">
              <a:defRPr/>
            </a:lvl1pPr>
          </a:lstStyle>
          <a:p>
            <a:pPr>
              <a:defRPr/>
            </a:pPr>
            <a:fld id="{7957DBDC-3026-0945-A70E-13A51C264AFB}" type="datetime1">
              <a:rPr lang="en-US" smtClean="0"/>
              <a:pPr>
                <a:defRPr/>
              </a:pPr>
              <a:t>10/23/2015</a:t>
            </a:fld>
            <a:endParaRPr lang="en-US" dirty="0"/>
          </a:p>
        </p:txBody>
      </p:sp>
    </p:spTree>
    <p:extLst>
      <p:ext uri="{BB962C8B-B14F-4D97-AF65-F5344CB8AC3E}">
        <p14:creationId xmlns:p14="http://schemas.microsoft.com/office/powerpoint/2010/main" val="24654785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2"/>
          <p:cNvSpPr>
            <a:spLocks noGrp="1"/>
          </p:cNvSpPr>
          <p:nvPr>
            <p:ph type="title"/>
          </p:nvPr>
        </p:nvSpPr>
        <p:spPr>
          <a:xfrm>
            <a:off x="994165" y="332656"/>
            <a:ext cx="5954099" cy="1177255"/>
          </a:xfrm>
        </p:spPr>
        <p:txBody>
          <a:bodyPr/>
          <a:lstStyle/>
          <a:p>
            <a:r>
              <a:rPr lang="en-US" smtClean="0"/>
              <a:t>Click to edit Master title style</a:t>
            </a:r>
            <a:endParaRPr lang="en-US" dirty="0"/>
          </a:p>
        </p:txBody>
      </p:sp>
      <p:sp>
        <p:nvSpPr>
          <p:cNvPr id="4" name="Date Placeholder 1"/>
          <p:cNvSpPr>
            <a:spLocks noGrp="1"/>
          </p:cNvSpPr>
          <p:nvPr>
            <p:ph type="dt" sz="half" idx="10"/>
          </p:nvPr>
        </p:nvSpPr>
        <p:spPr>
          <a:xfrm>
            <a:off x="6732240" y="6338888"/>
            <a:ext cx="2133600" cy="365125"/>
          </a:xfrm>
        </p:spPr>
        <p:txBody>
          <a:bodyPr/>
          <a:lstStyle>
            <a:lvl1pPr algn="r">
              <a:defRPr/>
            </a:lvl1pPr>
          </a:lstStyle>
          <a:p>
            <a:pPr>
              <a:defRPr/>
            </a:pPr>
            <a:fld id="{A43D80FE-2624-F547-B6B5-D51977B0ABDE}" type="datetime1">
              <a:rPr lang="en-US" smtClean="0"/>
              <a:pPr>
                <a:defRPr/>
              </a:pPr>
              <a:t>10/23/2015</a:t>
            </a:fld>
            <a:endParaRPr lang="en-US" dirty="0"/>
          </a:p>
        </p:txBody>
      </p:sp>
    </p:spTree>
    <p:extLst>
      <p:ext uri="{BB962C8B-B14F-4D97-AF65-F5344CB8AC3E}">
        <p14:creationId xmlns:p14="http://schemas.microsoft.com/office/powerpoint/2010/main" val="32941609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600" y="1988840"/>
            <a:ext cx="3816424" cy="639762"/>
          </a:xfrm>
        </p:spPr>
        <p:txBody>
          <a:bodyPr anchor="b">
            <a:normAutofit/>
          </a:bodyPr>
          <a:lstStyle>
            <a:lvl1pPr marL="0" indent="0">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1600" y="2628602"/>
            <a:ext cx="3816424" cy="3680718"/>
          </a:xfrm>
        </p:spPr>
        <p:txBody>
          <a:bodyPr/>
          <a:lstStyle>
            <a:lvl1pPr marL="342900" indent="-342900">
              <a:buClr>
                <a:srgbClr val="6FC044"/>
              </a:buClr>
              <a:buSzPct val="106000"/>
              <a:buFont typeface="Arial" pitchFamily="34" charset="0"/>
              <a:buChar char="•"/>
              <a:defRPr lang="en-US" sz="2000" b="0" kern="1200" dirty="0">
                <a:solidFill>
                  <a:schemeClr val="tx1"/>
                </a:solidFill>
                <a:latin typeface="+mn-lt"/>
                <a:ea typeface="+mn-ea"/>
                <a:cs typeface="+mn-cs"/>
              </a:defRPr>
            </a:lvl1pPr>
            <a:lvl2pPr marL="342900" indent="-342900">
              <a:buFont typeface="Arial" pitchFamily="34" charset="0"/>
              <a:buChar char="•"/>
              <a:defRPr sz="2000"/>
            </a:lvl2pPr>
            <a:lvl3pPr marL="342900" indent="-342900">
              <a:buFont typeface="Arial" pitchFamily="34" charset="0"/>
              <a:buChar char="•"/>
              <a:defRPr sz="1800"/>
            </a:lvl3pPr>
            <a:lvl4pPr marL="342900" indent="-342900">
              <a:buFont typeface="Arial" pitchFamily="34" charset="0"/>
              <a:buChar char="•"/>
              <a:defRPr sz="1600"/>
            </a:lvl4pPr>
            <a:lvl5pPr marL="342900" indent="-342900">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9584" y="1988840"/>
            <a:ext cx="3826768" cy="639762"/>
          </a:xfrm>
        </p:spPr>
        <p:txBody>
          <a:bodyPr anchor="b">
            <a:normAutofit/>
          </a:bodyPr>
          <a:lstStyle>
            <a:lvl1pPr marL="0" indent="0">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9584" y="2628602"/>
            <a:ext cx="3826768" cy="3680718"/>
          </a:xfrm>
        </p:spPr>
        <p:txBody>
          <a:bodyPr>
            <a:normAutofit/>
          </a:bodyPr>
          <a:lstStyle>
            <a:lvl1pPr marL="457200" indent="-457200">
              <a:buClr>
                <a:srgbClr val="6FC044"/>
              </a:buClr>
              <a:buFont typeface="+mj-lt"/>
              <a:buAutoNum type="arabicPeriod"/>
              <a:defRPr lang="en-US" sz="2000" b="0" kern="1200" dirty="0">
                <a:solidFill>
                  <a:schemeClr val="tx1"/>
                </a:solidFill>
                <a:latin typeface="+mn-lt"/>
                <a:ea typeface="+mn-ea"/>
                <a:cs typeface="+mn-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6732588" y="6354763"/>
            <a:ext cx="2133600" cy="365125"/>
          </a:xfrm>
        </p:spPr>
        <p:txBody>
          <a:bodyPr/>
          <a:lstStyle>
            <a:lvl1pPr algn="ctr">
              <a:defRPr/>
            </a:lvl1pPr>
          </a:lstStyle>
          <a:p>
            <a:pPr algn="r">
              <a:defRPr/>
            </a:pPr>
            <a:fld id="{27BB10E8-637B-464B-842D-68ABB33E294F}" type="datetime1">
              <a:rPr lang="en-US" smtClean="0"/>
              <a:pPr algn="r">
                <a:defRPr/>
              </a:pPr>
              <a:t>10/23/2015</a:t>
            </a:fld>
            <a:endParaRPr lang="en-US" dirty="0"/>
          </a:p>
        </p:txBody>
      </p:sp>
    </p:spTree>
    <p:extLst>
      <p:ext uri="{BB962C8B-B14F-4D97-AF65-F5344CB8AC3E}">
        <p14:creationId xmlns:p14="http://schemas.microsoft.com/office/powerpoint/2010/main" val="9200545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AS su numeraci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600" y="1988840"/>
            <a:ext cx="7704856" cy="639762"/>
          </a:xfrm>
        </p:spPr>
        <p:txBody>
          <a:bodyPr anchor="b">
            <a:normAutofit/>
          </a:bodyPr>
          <a:lstStyle>
            <a:lvl1pPr marL="0" indent="0">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1600" y="2628602"/>
            <a:ext cx="7704856" cy="3680718"/>
          </a:xfrm>
        </p:spPr>
        <p:txBody>
          <a:bodyPr/>
          <a:lstStyle>
            <a:lvl1pPr marL="361950" indent="-361950">
              <a:lnSpc>
                <a:spcPct val="100000"/>
              </a:lnSpc>
              <a:buClr>
                <a:srgbClr val="6FC044"/>
              </a:buClr>
              <a:buSzPct val="106000"/>
              <a:buFont typeface="+mj-lt"/>
              <a:buAutoNum type="arabicPeriod"/>
              <a:tabLst>
                <a:tab pos="0" algn="l"/>
              </a:tabLst>
              <a:defRPr lang="en-US" sz="2000" b="0" kern="1200" dirty="0">
                <a:solidFill>
                  <a:schemeClr val="tx1"/>
                </a:solidFill>
                <a:latin typeface="+mn-lt"/>
                <a:ea typeface="+mn-ea"/>
                <a:cs typeface="+mn-cs"/>
              </a:defRPr>
            </a:lvl1pPr>
            <a:lvl2pPr marL="342900" indent="-342900">
              <a:buFont typeface="Arial" pitchFamily="34" charset="0"/>
              <a:buChar char="•"/>
              <a:defRPr sz="2000"/>
            </a:lvl2pPr>
            <a:lvl3pPr marL="342900" indent="-342900">
              <a:buFont typeface="Arial" pitchFamily="34" charset="0"/>
              <a:buChar char="•"/>
              <a:defRPr sz="1800"/>
            </a:lvl3pPr>
            <a:lvl4pPr marL="342900" indent="-342900">
              <a:buFont typeface="Arial" pitchFamily="34" charset="0"/>
              <a:buChar char="•"/>
              <a:defRPr sz="1600"/>
            </a:lvl4pPr>
            <a:lvl5pPr marL="342900" indent="-342900">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6732240" y="6354763"/>
            <a:ext cx="2133600" cy="365125"/>
          </a:xfrm>
        </p:spPr>
        <p:txBody>
          <a:bodyPr/>
          <a:lstStyle>
            <a:lvl1pPr algn="r">
              <a:defRPr/>
            </a:lvl1pPr>
          </a:lstStyle>
          <a:p>
            <a:pPr>
              <a:defRPr/>
            </a:pPr>
            <a:fld id="{E162FD35-B419-A14A-8916-967F6852640B}" type="datetime1">
              <a:rPr lang="en-US" smtClean="0"/>
              <a:pPr>
                <a:defRPr/>
              </a:pPr>
              <a:t>10/23/2015</a:t>
            </a:fld>
            <a:endParaRPr lang="en-US" dirty="0"/>
          </a:p>
        </p:txBody>
      </p:sp>
    </p:spTree>
    <p:extLst>
      <p:ext uri="{BB962C8B-B14F-4D97-AF65-F5344CB8AC3E}">
        <p14:creationId xmlns:p14="http://schemas.microsoft.com/office/powerpoint/2010/main" val="8795421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AS bullet pointa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600" y="1988840"/>
            <a:ext cx="7704856" cy="639762"/>
          </a:xfrm>
        </p:spPr>
        <p:txBody>
          <a:bodyPr anchor="b">
            <a:normAutofit/>
          </a:bodyPr>
          <a:lstStyle>
            <a:lvl1pPr marL="0" indent="0">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71600" y="2628602"/>
            <a:ext cx="7704856" cy="3680718"/>
          </a:xfrm>
        </p:spPr>
        <p:txBody>
          <a:bodyPr/>
          <a:lstStyle>
            <a:lvl1pPr marL="342900" indent="-342900">
              <a:buClr>
                <a:srgbClr val="6FC044"/>
              </a:buClr>
              <a:buSzPct val="106000"/>
              <a:buFont typeface="Arial" pitchFamily="34" charset="0"/>
              <a:buChar char="•"/>
              <a:defRPr lang="en-US" sz="2000" b="0" kern="1200" dirty="0">
                <a:solidFill>
                  <a:schemeClr val="tx1"/>
                </a:solidFill>
                <a:latin typeface="+mn-lt"/>
                <a:ea typeface="+mn-ea"/>
                <a:cs typeface="+mn-cs"/>
              </a:defRPr>
            </a:lvl1pPr>
            <a:lvl2pPr marL="342900" indent="-342900">
              <a:buFont typeface="Arial" pitchFamily="34" charset="0"/>
              <a:buChar char="•"/>
              <a:defRPr sz="2000"/>
            </a:lvl2pPr>
            <a:lvl3pPr marL="342900" indent="-342900">
              <a:buFont typeface="Arial" pitchFamily="34" charset="0"/>
              <a:buChar char="•"/>
              <a:defRPr sz="1800"/>
            </a:lvl3pPr>
            <a:lvl4pPr marL="342900" indent="-342900">
              <a:buFont typeface="Arial" pitchFamily="34" charset="0"/>
              <a:buChar char="•"/>
              <a:defRPr sz="1600"/>
            </a:lvl4pPr>
            <a:lvl5pPr marL="342900" indent="-342900">
              <a:buFont typeface="Arial" pitchFamily="34" charset="0"/>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a:xfrm>
            <a:off x="6732240" y="6346305"/>
            <a:ext cx="2133600" cy="365125"/>
          </a:xfrm>
        </p:spPr>
        <p:txBody>
          <a:bodyPr/>
          <a:lstStyle>
            <a:lvl1pPr algn="r">
              <a:defRPr/>
            </a:lvl1pPr>
          </a:lstStyle>
          <a:p>
            <a:pPr>
              <a:defRPr/>
            </a:pPr>
            <a:fld id="{F1316944-9ACC-F846-A158-11243122DEE4}" type="datetime1">
              <a:rPr lang="en-US" smtClean="0"/>
              <a:pPr>
                <a:defRPr/>
              </a:pPr>
              <a:t>10/23/2015</a:t>
            </a:fld>
            <a:endParaRPr lang="en-US" dirty="0"/>
          </a:p>
        </p:txBody>
      </p:sp>
    </p:spTree>
    <p:extLst>
      <p:ext uri="{BB962C8B-B14F-4D97-AF65-F5344CB8AC3E}">
        <p14:creationId xmlns:p14="http://schemas.microsoft.com/office/powerpoint/2010/main" val="12194256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as 2 stulpeliai">
    <p:spTree>
      <p:nvGrpSpPr>
        <p:cNvPr id="1" name=""/>
        <p:cNvGrpSpPr/>
        <p:nvPr/>
      </p:nvGrpSpPr>
      <p:grpSpPr>
        <a:xfrm>
          <a:off x="0" y="0"/>
          <a:ext cx="0" cy="0"/>
          <a:chOff x="0" y="0"/>
          <a:chExt cx="0" cy="0"/>
        </a:xfrm>
      </p:grpSpPr>
      <p:sp>
        <p:nvSpPr>
          <p:cNvPr id="2" name="Title 1"/>
          <p:cNvSpPr>
            <a:spLocks noGrp="1"/>
          </p:cNvSpPr>
          <p:nvPr>
            <p:ph type="title"/>
          </p:nvPr>
        </p:nvSpPr>
        <p:spPr>
          <a:xfrm>
            <a:off x="994165" y="337766"/>
            <a:ext cx="5954099" cy="1177255"/>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932040" y="1772816"/>
            <a:ext cx="3744416" cy="4536504"/>
          </a:xfrm>
        </p:spPr>
        <p:txBody>
          <a:bodyPr/>
          <a:lstStyle>
            <a:lvl1pPr marL="0" indent="0" algn="just">
              <a:buFont typeface="Arial" pitchFamily="34" charset="0"/>
              <a:buNone/>
              <a:defRPr sz="2000" b="0">
                <a:latin typeface="+mj-lt"/>
              </a:defRPr>
            </a:lvl1pPr>
            <a:lvl2pPr marL="0" indent="0">
              <a:buFont typeface="Arial" pitchFamily="34" charset="0"/>
              <a:buNone/>
              <a:defRPr sz="2000" b="0"/>
            </a:lvl2pPr>
            <a:lvl3pPr marL="377100" indent="0">
              <a:buFont typeface="Arial" pitchFamily="34" charset="0"/>
              <a:buNone/>
              <a:defRPr sz="2000" b="0"/>
            </a:lvl3pPr>
            <a:lvl4pPr marL="737100" indent="0">
              <a:buFont typeface="Arial" pitchFamily="34" charset="0"/>
              <a:buNone/>
              <a:defRPr sz="1800" b="0"/>
            </a:lvl4pPr>
            <a:lvl5pPr marL="1097100" indent="0">
              <a:buFont typeface="Arial" pitchFamily="34" charset="0"/>
              <a:buNone/>
              <a:defRPr sz="1800" b="0"/>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2"/>
          <p:cNvSpPr>
            <a:spLocks noGrp="1"/>
          </p:cNvSpPr>
          <p:nvPr>
            <p:ph sz="half" idx="10"/>
          </p:nvPr>
        </p:nvSpPr>
        <p:spPr>
          <a:xfrm>
            <a:off x="971600" y="1772816"/>
            <a:ext cx="3744416" cy="4536504"/>
          </a:xfrm>
        </p:spPr>
        <p:txBody>
          <a:bodyPr/>
          <a:lstStyle>
            <a:lvl1pPr marL="0" indent="0" algn="just">
              <a:defRPr sz="2000" b="0">
                <a:latin typeface="+mj-lt"/>
              </a:defRPr>
            </a:lvl1pPr>
            <a:lvl2pPr marL="360000" indent="-457200">
              <a:buFont typeface="Arial" pitchFamily="34" charset="0"/>
              <a:buChar char="•"/>
              <a:defRPr sz="2000"/>
            </a:lvl2pPr>
            <a:lvl3pPr marL="720000" indent="-342900">
              <a:buFont typeface="Arial" pitchFamily="34" charset="0"/>
              <a:buChar char="•"/>
              <a:defRPr sz="2000"/>
            </a:lvl3pPr>
            <a:lvl4pPr marL="1080000" indent="-342900">
              <a:buFont typeface="Arial" pitchFamily="34" charset="0"/>
              <a:buChar char="•"/>
              <a:defRPr sz="1800"/>
            </a:lvl4pPr>
            <a:lvl5pPr marL="1440000" indent="-342900">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5" name="Date Placeholder 3"/>
          <p:cNvSpPr>
            <a:spLocks noGrp="1"/>
          </p:cNvSpPr>
          <p:nvPr>
            <p:ph type="dt" sz="half" idx="11"/>
          </p:nvPr>
        </p:nvSpPr>
        <p:spPr>
          <a:xfrm>
            <a:off x="6732240" y="6471063"/>
            <a:ext cx="2133600" cy="365125"/>
          </a:xfrm>
        </p:spPr>
        <p:txBody>
          <a:bodyPr/>
          <a:lstStyle>
            <a:lvl1pPr algn="r">
              <a:defRPr/>
            </a:lvl1pPr>
          </a:lstStyle>
          <a:p>
            <a:pPr>
              <a:defRPr/>
            </a:pPr>
            <a:fld id="{CB6F7D06-3529-AC47-BB35-D54ED0FB7289}" type="datetime1">
              <a:rPr lang="en-US" smtClean="0"/>
              <a:pPr>
                <a:defRPr/>
              </a:pPr>
              <a:t>10/23/2015</a:t>
            </a:fld>
            <a:endParaRPr lang="en-US" dirty="0"/>
          </a:p>
        </p:txBody>
      </p:sp>
    </p:spTree>
    <p:extLst>
      <p:ext uri="{BB962C8B-B14F-4D97-AF65-F5344CB8AC3E}">
        <p14:creationId xmlns:p14="http://schemas.microsoft.com/office/powerpoint/2010/main" val="20434858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as 1 stulpelis">
    <p:spTree>
      <p:nvGrpSpPr>
        <p:cNvPr id="1" name=""/>
        <p:cNvGrpSpPr/>
        <p:nvPr/>
      </p:nvGrpSpPr>
      <p:grpSpPr>
        <a:xfrm>
          <a:off x="0" y="0"/>
          <a:ext cx="0" cy="0"/>
          <a:chOff x="0" y="0"/>
          <a:chExt cx="0" cy="0"/>
        </a:xfrm>
      </p:grpSpPr>
      <p:sp>
        <p:nvSpPr>
          <p:cNvPr id="8" name="Content Placeholder 2"/>
          <p:cNvSpPr>
            <a:spLocks noGrp="1"/>
          </p:cNvSpPr>
          <p:nvPr>
            <p:ph sz="half" idx="10"/>
          </p:nvPr>
        </p:nvSpPr>
        <p:spPr>
          <a:xfrm>
            <a:off x="971600" y="1700808"/>
            <a:ext cx="7704856" cy="4536504"/>
          </a:xfrm>
        </p:spPr>
        <p:txBody>
          <a:bodyPr/>
          <a:lstStyle>
            <a:lvl1pPr marL="0" indent="0" algn="just">
              <a:defRPr sz="2000" b="0">
                <a:latin typeface="+mn-lt"/>
              </a:defRPr>
            </a:lvl1pPr>
            <a:lvl2pPr marL="360000" indent="-457200">
              <a:buFont typeface="Arial" pitchFamily="34" charset="0"/>
              <a:buChar char="•"/>
              <a:defRPr sz="2000"/>
            </a:lvl2pPr>
            <a:lvl3pPr marL="720000" indent="-342900">
              <a:buFont typeface="Arial" pitchFamily="34" charset="0"/>
              <a:buChar char="•"/>
              <a:defRPr sz="2000"/>
            </a:lvl3pPr>
            <a:lvl4pPr marL="1080000" indent="-342900">
              <a:buFont typeface="Arial" pitchFamily="34" charset="0"/>
              <a:buChar char="•"/>
              <a:defRPr sz="1800"/>
            </a:lvl4pPr>
            <a:lvl5pPr marL="1440000" indent="-342900">
              <a:buFont typeface="Arial" pitchFamily="34" charset="0"/>
              <a:buChar cha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Date Placeholder 3"/>
          <p:cNvSpPr>
            <a:spLocks noGrp="1"/>
          </p:cNvSpPr>
          <p:nvPr>
            <p:ph type="dt" sz="half" idx="11"/>
          </p:nvPr>
        </p:nvSpPr>
        <p:spPr>
          <a:xfrm>
            <a:off x="6732240" y="6354763"/>
            <a:ext cx="2133600" cy="365125"/>
          </a:xfrm>
        </p:spPr>
        <p:txBody>
          <a:bodyPr/>
          <a:lstStyle>
            <a:lvl1pPr algn="r">
              <a:defRPr/>
            </a:lvl1pPr>
          </a:lstStyle>
          <a:p>
            <a:pPr>
              <a:defRPr/>
            </a:pPr>
            <a:fld id="{4A9F5FB3-8FC1-E146-BE02-24C8203EF06B}" type="datetime1">
              <a:rPr lang="en-US" smtClean="0"/>
              <a:pPr>
                <a:defRPr/>
              </a:pPr>
              <a:t>10/23/2015</a:t>
            </a:fld>
            <a:endParaRPr lang="en-US" dirty="0"/>
          </a:p>
        </p:txBody>
      </p:sp>
      <p:sp>
        <p:nvSpPr>
          <p:cNvPr id="5" name="Title 1"/>
          <p:cNvSpPr>
            <a:spLocks noGrp="1"/>
          </p:cNvSpPr>
          <p:nvPr>
            <p:ph type="title"/>
          </p:nvPr>
        </p:nvSpPr>
        <p:spPr>
          <a:xfrm>
            <a:off x="990964" y="291452"/>
            <a:ext cx="5954099" cy="1177255"/>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36575068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 diagrama">
    <p:spTree>
      <p:nvGrpSpPr>
        <p:cNvPr id="1" name=""/>
        <p:cNvGrpSpPr/>
        <p:nvPr/>
      </p:nvGrpSpPr>
      <p:grpSpPr>
        <a:xfrm>
          <a:off x="0" y="0"/>
          <a:ext cx="0" cy="0"/>
          <a:chOff x="0" y="0"/>
          <a:chExt cx="0" cy="0"/>
        </a:xfrm>
      </p:grpSpPr>
      <p:sp>
        <p:nvSpPr>
          <p:cNvPr id="2" name="Title 1"/>
          <p:cNvSpPr>
            <a:spLocks noGrp="1"/>
          </p:cNvSpPr>
          <p:nvPr>
            <p:ph type="title"/>
          </p:nvPr>
        </p:nvSpPr>
        <p:spPr>
          <a:xfrm>
            <a:off x="971600" y="332656"/>
            <a:ext cx="6048672" cy="1368152"/>
          </a:xfrm>
        </p:spPr>
        <p:txBody>
          <a:bodyPr anchor="t">
            <a:noAutofit/>
          </a:bodyPr>
          <a:lstStyle>
            <a:lvl1pPr algn="l">
              <a:defRPr sz="3600" b="1">
                <a:solidFill>
                  <a:srgbClr val="75C044"/>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971600" y="1916832"/>
            <a:ext cx="6696744" cy="3600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Chart Placeholder 5"/>
          <p:cNvSpPr>
            <a:spLocks noGrp="1"/>
          </p:cNvSpPr>
          <p:nvPr>
            <p:ph type="chart" sz="quarter" idx="10"/>
          </p:nvPr>
        </p:nvSpPr>
        <p:spPr>
          <a:xfrm>
            <a:off x="971600" y="2348881"/>
            <a:ext cx="7723138" cy="3816424"/>
          </a:xfrm>
        </p:spPr>
        <p:txBody>
          <a:bodyPr rtlCol="0">
            <a:normAutofit/>
          </a:bodyPr>
          <a:lstStyle/>
          <a:p>
            <a:pPr lvl="0"/>
            <a:r>
              <a:rPr lang="en-US" noProof="0" dirty="0" smtClean="0"/>
              <a:t>Click icon to add chart</a:t>
            </a:r>
            <a:endParaRPr lang="en-US" noProof="0" dirty="0"/>
          </a:p>
        </p:txBody>
      </p:sp>
      <p:sp>
        <p:nvSpPr>
          <p:cNvPr id="5" name="Date Placeholder 3"/>
          <p:cNvSpPr>
            <a:spLocks noGrp="1"/>
          </p:cNvSpPr>
          <p:nvPr>
            <p:ph type="dt" sz="half" idx="11"/>
          </p:nvPr>
        </p:nvSpPr>
        <p:spPr>
          <a:xfrm>
            <a:off x="6732240" y="6376965"/>
            <a:ext cx="2133600" cy="365125"/>
          </a:xfrm>
        </p:spPr>
        <p:txBody>
          <a:bodyPr/>
          <a:lstStyle>
            <a:lvl1pPr algn="r">
              <a:defRPr/>
            </a:lvl1pPr>
          </a:lstStyle>
          <a:p>
            <a:pPr>
              <a:defRPr/>
            </a:pPr>
            <a:fld id="{4CE3A0E0-8C31-7643-9741-ACE3AE00FCB8}" type="datetime1">
              <a:rPr lang="en-US" smtClean="0"/>
              <a:pPr>
                <a:defRPr/>
              </a:pPr>
              <a:t>10/23/2015</a:t>
            </a:fld>
            <a:endParaRPr lang="en-US" dirty="0"/>
          </a:p>
        </p:txBody>
      </p:sp>
    </p:spTree>
    <p:extLst>
      <p:ext uri="{BB962C8B-B14F-4D97-AF65-F5344CB8AC3E}">
        <p14:creationId xmlns:p14="http://schemas.microsoft.com/office/powerpoint/2010/main" val="133818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 lentele">
    <p:spTree>
      <p:nvGrpSpPr>
        <p:cNvPr id="1" name=""/>
        <p:cNvGrpSpPr/>
        <p:nvPr/>
      </p:nvGrpSpPr>
      <p:grpSpPr>
        <a:xfrm>
          <a:off x="0" y="0"/>
          <a:ext cx="0" cy="0"/>
          <a:chOff x="0" y="0"/>
          <a:chExt cx="0" cy="0"/>
        </a:xfrm>
      </p:grpSpPr>
      <p:sp>
        <p:nvSpPr>
          <p:cNvPr id="2" name="Title 1"/>
          <p:cNvSpPr>
            <a:spLocks noGrp="1"/>
          </p:cNvSpPr>
          <p:nvPr>
            <p:ph type="title"/>
          </p:nvPr>
        </p:nvSpPr>
        <p:spPr>
          <a:xfrm>
            <a:off x="975245" y="234693"/>
            <a:ext cx="5961070" cy="1296144"/>
          </a:xfrm>
        </p:spPr>
        <p:txBody>
          <a:bodyPr anchor="t">
            <a:noAutofit/>
          </a:bodyPr>
          <a:lstStyle>
            <a:lvl1pPr algn="l">
              <a:defRPr sz="36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971600" y="1988840"/>
            <a:ext cx="2736304" cy="4320480"/>
          </a:xfrm>
        </p:spPr>
        <p:txBody>
          <a:bodyPr>
            <a:normAutofit/>
          </a:bodyPr>
          <a:lstStyle>
            <a:lvl1pPr marL="285750" indent="-285750">
              <a:buClr>
                <a:srgbClr val="6FC044"/>
              </a:buClr>
              <a:buSzPct val="106000"/>
              <a:buFont typeface="Arial" pitchFamily="34" charset="0"/>
              <a:buChar char="•"/>
              <a:defRPr sz="20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able Placeholder 4"/>
          <p:cNvSpPr>
            <a:spLocks noGrp="1"/>
          </p:cNvSpPr>
          <p:nvPr>
            <p:ph type="tbl" sz="quarter" idx="10"/>
          </p:nvPr>
        </p:nvSpPr>
        <p:spPr>
          <a:xfrm>
            <a:off x="3851275" y="1989138"/>
            <a:ext cx="4843463" cy="4319587"/>
          </a:xfrm>
        </p:spPr>
        <p:txBody>
          <a:bodyPr rtlCol="0">
            <a:normAutofit/>
          </a:bodyPr>
          <a:lstStyle/>
          <a:p>
            <a:pPr lvl="0"/>
            <a:r>
              <a:rPr lang="en-US" noProof="0" dirty="0" smtClean="0"/>
              <a:t>Click icon to add table</a:t>
            </a:r>
            <a:endParaRPr lang="en-US" noProof="0" dirty="0"/>
          </a:p>
        </p:txBody>
      </p:sp>
      <p:sp>
        <p:nvSpPr>
          <p:cNvPr id="6" name="Date Placeholder 3"/>
          <p:cNvSpPr>
            <a:spLocks noGrp="1"/>
          </p:cNvSpPr>
          <p:nvPr>
            <p:ph type="dt" sz="half" idx="11"/>
          </p:nvPr>
        </p:nvSpPr>
        <p:spPr>
          <a:xfrm>
            <a:off x="6732240" y="6354763"/>
            <a:ext cx="2133600" cy="365125"/>
          </a:xfrm>
        </p:spPr>
        <p:txBody>
          <a:bodyPr/>
          <a:lstStyle>
            <a:lvl1pPr algn="r">
              <a:defRPr/>
            </a:lvl1pPr>
          </a:lstStyle>
          <a:p>
            <a:pPr>
              <a:defRPr/>
            </a:pPr>
            <a:fld id="{AAC60494-73BD-9446-B6D0-93633D64C335}" type="datetime1">
              <a:rPr lang="en-US" smtClean="0"/>
              <a:pPr>
                <a:defRPr/>
              </a:pPr>
              <a:t>10/23/2015</a:t>
            </a:fld>
            <a:endParaRPr lang="en-US" dirty="0"/>
          </a:p>
        </p:txBody>
      </p:sp>
    </p:spTree>
    <p:extLst>
      <p:ext uri="{BB962C8B-B14F-4D97-AF65-F5344CB8AC3E}">
        <p14:creationId xmlns:p14="http://schemas.microsoft.com/office/powerpoint/2010/main" val="2713345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ma">
    <p:spTree>
      <p:nvGrpSpPr>
        <p:cNvPr id="1" name=""/>
        <p:cNvGrpSpPr/>
        <p:nvPr/>
      </p:nvGrpSpPr>
      <p:grpSpPr>
        <a:xfrm>
          <a:off x="0" y="0"/>
          <a:ext cx="0" cy="0"/>
          <a:chOff x="0" y="0"/>
          <a:chExt cx="0" cy="0"/>
        </a:xfrm>
      </p:grpSpPr>
      <p:pic>
        <p:nvPicPr>
          <p:cNvPr id="53250"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 y="0"/>
            <a:ext cx="9212709" cy="690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115616" y="2564904"/>
            <a:ext cx="6912768" cy="1440160"/>
          </a:xfrm>
        </p:spPr>
        <p:txBody>
          <a:bodyPr anchor="ctr">
            <a:noAutofit/>
          </a:bodyPr>
          <a:lstStyle>
            <a:lvl1pPr algn="ctr">
              <a:defRPr sz="3600"/>
            </a:lvl1pPr>
          </a:lstStyle>
          <a:p>
            <a:r>
              <a:rPr lang="en-US" smtClean="0"/>
              <a:t>Click to edit Master title style</a:t>
            </a:r>
            <a:endParaRPr lang="en-US" dirty="0"/>
          </a:p>
        </p:txBody>
      </p:sp>
    </p:spTree>
    <p:extLst>
      <p:ext uri="{BB962C8B-B14F-4D97-AF65-F5344CB8AC3E}">
        <p14:creationId xmlns:p14="http://schemas.microsoft.com/office/powerpoint/2010/main" val="22028665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027" name="Title Placeholder 1"/>
          <p:cNvSpPr>
            <a:spLocks noGrp="1"/>
          </p:cNvSpPr>
          <p:nvPr>
            <p:ph type="title"/>
          </p:nvPr>
        </p:nvSpPr>
        <p:spPr bwMode="auto">
          <a:xfrm>
            <a:off x="994165" y="332656"/>
            <a:ext cx="5954099" cy="117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en-US" dirty="0" smtClean="0"/>
          </a:p>
        </p:txBody>
      </p:sp>
      <p:sp>
        <p:nvSpPr>
          <p:cNvPr id="1028" name="Text Placeholder 2"/>
          <p:cNvSpPr>
            <a:spLocks noGrp="1"/>
          </p:cNvSpPr>
          <p:nvPr>
            <p:ph type="body" idx="1"/>
          </p:nvPr>
        </p:nvSpPr>
        <p:spPr bwMode="auto">
          <a:xfrm>
            <a:off x="971550" y="1989138"/>
            <a:ext cx="7715250" cy="413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pic>
        <p:nvPicPr>
          <p:cNvPr id="1029" name="Picture 3"/>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7596336" y="465920"/>
            <a:ext cx="1179522" cy="353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 name="Date Placeholder 1"/>
          <p:cNvSpPr>
            <a:spLocks noGrp="1"/>
          </p:cNvSpPr>
          <p:nvPr>
            <p:ph type="dt" sz="half" idx="2"/>
          </p:nvPr>
        </p:nvSpPr>
        <p:spPr>
          <a:xfrm>
            <a:off x="6698039" y="6344222"/>
            <a:ext cx="2133600" cy="365125"/>
          </a:xfrm>
          <a:prstGeom prst="rect">
            <a:avLst/>
          </a:prstGeom>
        </p:spPr>
        <p:txBody>
          <a:bodyPr/>
          <a:lstStyle>
            <a:lvl1pPr algn="r" fontAlgn="auto">
              <a:spcBef>
                <a:spcPts val="0"/>
              </a:spcBef>
              <a:spcAft>
                <a:spcPts val="0"/>
              </a:spcAft>
              <a:defRPr sz="1600">
                <a:latin typeface="+mn-lt"/>
                <a:cs typeface="+mn-cs"/>
              </a:defRPr>
            </a:lvl1pPr>
          </a:lstStyle>
          <a:p>
            <a:pPr>
              <a:defRPr/>
            </a:pPr>
            <a:fld id="{00632EDC-5624-D84C-9A35-5ACC48E382D2}" type="datetime1">
              <a:rPr lang="en-US" smtClean="0"/>
              <a:pPr>
                <a:defRPr/>
              </a:pPr>
              <a:t>10/23/2015</a:t>
            </a:fld>
            <a:endParaRPr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20" r:id="rId16"/>
    <p:sldLayoutId id="2147483736" r:id="rId17"/>
    <p:sldLayoutId id="2147483737" r:id="rId18"/>
  </p:sldLayoutIdLst>
  <p:timing>
    <p:tnLst>
      <p:par>
        <p:cTn id="1" dur="indefinite" restart="never" nodeType="tmRoot"/>
      </p:par>
    </p:tnLst>
  </p:timing>
  <p:hf sldNum="0" hdr="0" ftr="0" dt="0"/>
  <p:txStyles>
    <p:titleStyle>
      <a:lvl1pPr marL="0" indent="0" algn="l" rtl="0" eaLnBrk="1" fontAlgn="base" hangingPunct="1">
        <a:spcBef>
          <a:spcPts val="0"/>
        </a:spcBef>
        <a:spcAft>
          <a:spcPts val="0"/>
        </a:spcAft>
        <a:defRPr sz="3600" b="1" kern="1200" baseline="0">
          <a:solidFill>
            <a:srgbClr val="75C044"/>
          </a:solidFill>
          <a:latin typeface="+mj-lt"/>
          <a:ea typeface="+mj-ea"/>
          <a:cs typeface="+mj-cs"/>
        </a:defRPr>
      </a:lvl1pPr>
      <a:lvl2pPr marL="358775" indent="-358775" algn="l" rtl="0" eaLnBrk="1" fontAlgn="base" hangingPunct="1">
        <a:spcBef>
          <a:spcPct val="0"/>
        </a:spcBef>
        <a:spcAft>
          <a:spcPct val="0"/>
        </a:spcAft>
        <a:defRPr sz="3600" b="1">
          <a:solidFill>
            <a:srgbClr val="6FC044"/>
          </a:solidFill>
          <a:latin typeface="Arial" pitchFamily="34" charset="0"/>
        </a:defRPr>
      </a:lvl2pPr>
      <a:lvl3pPr marL="358775" indent="-358775" algn="l" rtl="0" eaLnBrk="1" fontAlgn="base" hangingPunct="1">
        <a:spcBef>
          <a:spcPct val="0"/>
        </a:spcBef>
        <a:spcAft>
          <a:spcPct val="0"/>
        </a:spcAft>
        <a:defRPr sz="3600" b="1">
          <a:solidFill>
            <a:srgbClr val="6FC044"/>
          </a:solidFill>
          <a:latin typeface="Arial" pitchFamily="34" charset="0"/>
        </a:defRPr>
      </a:lvl3pPr>
      <a:lvl4pPr marL="358775" indent="-358775" algn="l" rtl="0" eaLnBrk="1" fontAlgn="base" hangingPunct="1">
        <a:spcBef>
          <a:spcPct val="0"/>
        </a:spcBef>
        <a:spcAft>
          <a:spcPct val="0"/>
        </a:spcAft>
        <a:defRPr sz="3600" b="1">
          <a:solidFill>
            <a:srgbClr val="6FC044"/>
          </a:solidFill>
          <a:latin typeface="Arial" pitchFamily="34" charset="0"/>
        </a:defRPr>
      </a:lvl4pPr>
      <a:lvl5pPr marL="358775" indent="-358775" algn="l" rtl="0" eaLnBrk="1" fontAlgn="base" hangingPunct="1">
        <a:spcBef>
          <a:spcPct val="0"/>
        </a:spcBef>
        <a:spcAft>
          <a:spcPct val="0"/>
        </a:spcAft>
        <a:defRPr sz="3600" b="1">
          <a:solidFill>
            <a:srgbClr val="6FC044"/>
          </a:solidFill>
          <a:latin typeface="Arial" pitchFamily="34" charset="0"/>
        </a:defRPr>
      </a:lvl5pPr>
      <a:lvl6pPr marL="815975" indent="-358775" algn="l" rtl="0" eaLnBrk="1" fontAlgn="base" hangingPunct="1">
        <a:spcBef>
          <a:spcPct val="0"/>
        </a:spcBef>
        <a:spcAft>
          <a:spcPct val="0"/>
        </a:spcAft>
        <a:defRPr sz="3600" b="1">
          <a:solidFill>
            <a:srgbClr val="6FC044"/>
          </a:solidFill>
          <a:latin typeface="Arial" pitchFamily="34" charset="0"/>
        </a:defRPr>
      </a:lvl6pPr>
      <a:lvl7pPr marL="1273175" indent="-358775" algn="l" rtl="0" eaLnBrk="1" fontAlgn="base" hangingPunct="1">
        <a:spcBef>
          <a:spcPct val="0"/>
        </a:spcBef>
        <a:spcAft>
          <a:spcPct val="0"/>
        </a:spcAft>
        <a:defRPr sz="3600" b="1">
          <a:solidFill>
            <a:srgbClr val="6FC044"/>
          </a:solidFill>
          <a:latin typeface="Arial" pitchFamily="34" charset="0"/>
        </a:defRPr>
      </a:lvl7pPr>
      <a:lvl8pPr marL="1730375" indent="-358775" algn="l" rtl="0" eaLnBrk="1" fontAlgn="base" hangingPunct="1">
        <a:spcBef>
          <a:spcPct val="0"/>
        </a:spcBef>
        <a:spcAft>
          <a:spcPct val="0"/>
        </a:spcAft>
        <a:defRPr sz="3600" b="1">
          <a:solidFill>
            <a:srgbClr val="6FC044"/>
          </a:solidFill>
          <a:latin typeface="Arial" pitchFamily="34" charset="0"/>
        </a:defRPr>
      </a:lvl8pPr>
      <a:lvl9pPr marL="2187575" indent="-358775" algn="l" rtl="0" eaLnBrk="1" fontAlgn="base" hangingPunct="1">
        <a:spcBef>
          <a:spcPct val="0"/>
        </a:spcBef>
        <a:spcAft>
          <a:spcPct val="0"/>
        </a:spcAft>
        <a:defRPr sz="3600" b="1">
          <a:solidFill>
            <a:srgbClr val="6FC044"/>
          </a:solidFill>
          <a:latin typeface="Arial" pitchFamily="34" charset="0"/>
        </a:defRPr>
      </a:lvl9pPr>
    </p:titleStyle>
    <p:bodyStyle>
      <a:lvl1pPr marL="358775" indent="-358775" algn="l" rtl="0" eaLnBrk="1" fontAlgn="base" hangingPunct="1">
        <a:spcBef>
          <a:spcPct val="20000"/>
        </a:spcBef>
        <a:spcAft>
          <a:spcPct val="0"/>
        </a:spcAft>
        <a:buFont typeface="Arial" pitchFamily="34" charset="0"/>
        <a:defRPr sz="2000" b="1" kern="1200">
          <a:solidFill>
            <a:schemeClr val="tx1"/>
          </a:solidFill>
          <a:latin typeface="+mn-lt"/>
          <a:ea typeface="+mn-ea"/>
          <a:cs typeface="+mn-cs"/>
        </a:defRPr>
      </a:lvl1pPr>
      <a:lvl2pPr marL="358775" indent="-179388" algn="l" rtl="0" eaLnBrk="1" fontAlgn="base" hangingPunct="1">
        <a:spcBef>
          <a:spcPct val="20000"/>
        </a:spcBef>
        <a:spcAft>
          <a:spcPct val="0"/>
        </a:spcAft>
        <a:buClr>
          <a:srgbClr val="6FC044"/>
        </a:buClr>
        <a:buSzPct val="100000"/>
        <a:buFont typeface="Courier New" pitchFamily="49" charset="0"/>
        <a:buChar char="o"/>
        <a:tabLst>
          <a:tab pos="0" algn="l"/>
        </a:tabLst>
        <a:defRPr sz="2000" kern="1200">
          <a:solidFill>
            <a:schemeClr val="tx1"/>
          </a:solidFill>
          <a:latin typeface="+mn-lt"/>
          <a:ea typeface="+mn-ea"/>
          <a:cs typeface="+mn-cs"/>
        </a:defRPr>
      </a:lvl2pPr>
      <a:lvl3pPr marL="358775" indent="-179388" algn="l" rtl="0" eaLnBrk="1" fontAlgn="base" hangingPunct="1">
        <a:spcBef>
          <a:spcPct val="20000"/>
        </a:spcBef>
        <a:spcAft>
          <a:spcPct val="0"/>
        </a:spcAft>
        <a:buClr>
          <a:srgbClr val="6FC044"/>
        </a:buClr>
        <a:buSzPct val="100000"/>
        <a:buFont typeface="Courier New" pitchFamily="49" charset="0"/>
        <a:buChar char="o"/>
        <a:tabLst>
          <a:tab pos="0" algn="l"/>
        </a:tabLst>
        <a:defRPr sz="1900" kern="1200">
          <a:solidFill>
            <a:schemeClr val="tx1"/>
          </a:solidFill>
          <a:latin typeface="+mn-lt"/>
          <a:ea typeface="+mn-ea"/>
          <a:cs typeface="+mn-cs"/>
        </a:defRPr>
      </a:lvl3pPr>
      <a:lvl4pPr marL="358775" indent="-179388" algn="l" rtl="0" eaLnBrk="1" fontAlgn="base" hangingPunct="1">
        <a:spcBef>
          <a:spcPct val="20000"/>
        </a:spcBef>
        <a:spcAft>
          <a:spcPct val="0"/>
        </a:spcAft>
        <a:buClr>
          <a:srgbClr val="6FC044"/>
        </a:buClr>
        <a:buSzPct val="100000"/>
        <a:buFont typeface="Courier New" pitchFamily="49" charset="0"/>
        <a:buChar char="o"/>
        <a:tabLst>
          <a:tab pos="0" algn="l"/>
        </a:tabLst>
        <a:defRPr sz="2000" kern="1200">
          <a:solidFill>
            <a:schemeClr val="tx1"/>
          </a:solidFill>
          <a:latin typeface="+mn-lt"/>
          <a:ea typeface="+mn-ea"/>
          <a:cs typeface="+mn-cs"/>
        </a:defRPr>
      </a:lvl4pPr>
      <a:lvl5pPr marL="358775" indent="-179388" algn="l" rtl="0" eaLnBrk="1" fontAlgn="base" hangingPunct="1">
        <a:spcBef>
          <a:spcPct val="20000"/>
        </a:spcBef>
        <a:spcAft>
          <a:spcPct val="0"/>
        </a:spcAft>
        <a:buClr>
          <a:srgbClr val="6FC044"/>
        </a:buClr>
        <a:buSzPct val="100000"/>
        <a:buFont typeface="Courier New" pitchFamily="49" charset="0"/>
        <a:buChar char="o"/>
        <a:tabLst>
          <a:tab pos="0" algn="l"/>
        </a:tabLst>
        <a:defRPr sz="2000" kern="1200">
          <a:solidFill>
            <a:schemeClr val="tx1"/>
          </a:solidFill>
          <a:latin typeface="+mn-lt"/>
          <a:ea typeface="+mn-ea"/>
          <a:cs typeface="+mn-cs"/>
        </a:defRPr>
      </a:lvl5pPr>
      <a:lvl6pPr marL="360000" indent="-360000" algn="l" defTabSz="914400" rtl="0" eaLnBrk="1" latinLnBrk="0" hangingPunct="1">
        <a:spcBef>
          <a:spcPct val="20000"/>
        </a:spcBef>
        <a:buClr>
          <a:srgbClr val="6FC044"/>
        </a:buClr>
        <a:buSzPct val="105000"/>
        <a:buFont typeface="Arial" pitchFamily="34" charset="0"/>
        <a:buChar char="•"/>
        <a:defRPr sz="2000" kern="1200">
          <a:solidFill>
            <a:schemeClr val="tx1"/>
          </a:solidFill>
          <a:latin typeface="+mn-lt"/>
          <a:ea typeface="+mn-ea"/>
          <a:cs typeface="+mn-cs"/>
        </a:defRPr>
      </a:lvl6pPr>
      <a:lvl7pPr marL="360000" indent="-360000" algn="l" defTabSz="914400" rtl="0" eaLnBrk="1" latinLnBrk="0" hangingPunct="1">
        <a:spcBef>
          <a:spcPct val="20000"/>
        </a:spcBef>
        <a:buClr>
          <a:srgbClr val="6FC044"/>
        </a:buClr>
        <a:buSzPct val="105000"/>
        <a:buFont typeface="Arial" pitchFamily="34" charset="0"/>
        <a:buChar char="•"/>
        <a:defRPr sz="2000" kern="1200">
          <a:solidFill>
            <a:schemeClr val="tx1"/>
          </a:solidFill>
          <a:latin typeface="+mn-lt"/>
          <a:ea typeface="+mn-ea"/>
          <a:cs typeface="+mn-cs"/>
        </a:defRPr>
      </a:lvl7pPr>
      <a:lvl8pPr marL="360000" indent="-360000" algn="l" defTabSz="914400" rtl="0" eaLnBrk="1" latinLnBrk="0" hangingPunct="1">
        <a:spcBef>
          <a:spcPct val="20000"/>
        </a:spcBef>
        <a:buClr>
          <a:srgbClr val="6FC044"/>
        </a:buClr>
        <a:buSzPct val="105000"/>
        <a:buFont typeface="Arial" pitchFamily="34" charset="0"/>
        <a:buChar char="•"/>
        <a:defRPr sz="2000" kern="1200">
          <a:solidFill>
            <a:schemeClr val="tx1"/>
          </a:solidFill>
          <a:latin typeface="+mn-lt"/>
          <a:ea typeface="+mn-ea"/>
          <a:cs typeface="+mn-cs"/>
        </a:defRPr>
      </a:lvl8pPr>
      <a:lvl9pPr marL="360000" indent="-360000" algn="l" defTabSz="914400" rtl="0" eaLnBrk="1" latinLnBrk="0" hangingPunct="1">
        <a:spcBef>
          <a:spcPct val="20000"/>
        </a:spcBef>
        <a:buClr>
          <a:srgbClr val="6FC044"/>
        </a:buClr>
        <a:buSzPct val="105000"/>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953598" y="791762"/>
            <a:ext cx="7236804" cy="369332"/>
          </a:xfrm>
          <a:prstGeom prst="rect">
            <a:avLst/>
          </a:prstGeom>
          <a:noFill/>
        </p:spPr>
        <p:txBody>
          <a:bodyPr wrap="square" rtlCol="0">
            <a:spAutoFit/>
          </a:bodyPr>
          <a:lstStyle/>
          <a:p>
            <a:endParaRPr lang="lt-LT" dirty="0"/>
          </a:p>
        </p:txBody>
      </p:sp>
      <p:sp>
        <p:nvSpPr>
          <p:cNvPr id="8" name="TextBox 7"/>
          <p:cNvSpPr txBox="1"/>
          <p:nvPr/>
        </p:nvSpPr>
        <p:spPr>
          <a:xfrm>
            <a:off x="1709682" y="1538790"/>
            <a:ext cx="5832648" cy="369332"/>
          </a:xfrm>
          <a:prstGeom prst="rect">
            <a:avLst/>
          </a:prstGeom>
          <a:noFill/>
        </p:spPr>
        <p:txBody>
          <a:bodyPr wrap="square" rtlCol="0">
            <a:spAutoFit/>
          </a:bodyPr>
          <a:lstStyle/>
          <a:p>
            <a:endParaRPr lang="lt-LT" dirty="0"/>
          </a:p>
        </p:txBody>
      </p:sp>
      <p:sp>
        <p:nvSpPr>
          <p:cNvPr id="9" name="TextBox 8"/>
          <p:cNvSpPr txBox="1"/>
          <p:nvPr/>
        </p:nvSpPr>
        <p:spPr>
          <a:xfrm>
            <a:off x="1925706" y="2210381"/>
            <a:ext cx="5616624" cy="369332"/>
          </a:xfrm>
          <a:prstGeom prst="rect">
            <a:avLst/>
          </a:prstGeom>
          <a:noFill/>
        </p:spPr>
        <p:txBody>
          <a:bodyPr wrap="square" rtlCol="0">
            <a:spAutoFit/>
          </a:bodyPr>
          <a:lstStyle/>
          <a:p>
            <a:endParaRPr lang="lt-LT"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7243" y="1107729"/>
            <a:ext cx="6075087" cy="3634514"/>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705" y="4919007"/>
            <a:ext cx="1458162" cy="433321"/>
          </a:xfrm>
          <a:prstGeom prst="rect">
            <a:avLst/>
          </a:prstGeom>
        </p:spPr>
      </p:pic>
      <p:sp>
        <p:nvSpPr>
          <p:cNvPr id="14" name="TextBox 13"/>
          <p:cNvSpPr txBox="1"/>
          <p:nvPr/>
        </p:nvSpPr>
        <p:spPr>
          <a:xfrm>
            <a:off x="1281006" y="1337858"/>
            <a:ext cx="6399122" cy="1938992"/>
          </a:xfrm>
          <a:prstGeom prst="rect">
            <a:avLst/>
          </a:prstGeom>
          <a:noFill/>
        </p:spPr>
        <p:txBody>
          <a:bodyPr wrap="square" rtlCol="0">
            <a:spAutoFit/>
          </a:bodyPr>
          <a:lstStyle/>
          <a:p>
            <a:pPr algn="ctr"/>
            <a:r>
              <a:rPr lang="en-US" sz="4000" b="1" dirty="0" smtClean="0">
                <a:solidFill>
                  <a:srgbClr val="6FC044"/>
                </a:solidFill>
              </a:rPr>
              <a:t>LESTO </a:t>
            </a:r>
            <a:r>
              <a:rPr lang="en-US" sz="4000" b="1" dirty="0" err="1" smtClean="0">
                <a:solidFill>
                  <a:srgbClr val="6FC044"/>
                </a:solidFill>
              </a:rPr>
              <a:t>bendradarbiavimas</a:t>
            </a:r>
            <a:r>
              <a:rPr lang="en-US" sz="4000" b="1" dirty="0" smtClean="0">
                <a:solidFill>
                  <a:srgbClr val="6FC044"/>
                </a:solidFill>
              </a:rPr>
              <a:t> </a:t>
            </a:r>
            <a:r>
              <a:rPr lang="en-US" sz="4000" b="1" dirty="0" err="1" smtClean="0">
                <a:solidFill>
                  <a:srgbClr val="6FC044"/>
                </a:solidFill>
              </a:rPr>
              <a:t>su</a:t>
            </a:r>
            <a:r>
              <a:rPr lang="en-US" sz="4000" b="1" dirty="0" smtClean="0">
                <a:solidFill>
                  <a:srgbClr val="6FC044"/>
                </a:solidFill>
              </a:rPr>
              <a:t> </a:t>
            </a:r>
            <a:r>
              <a:rPr lang="en-US" sz="4000" b="1" dirty="0" err="1" smtClean="0">
                <a:solidFill>
                  <a:srgbClr val="6FC044"/>
                </a:solidFill>
              </a:rPr>
              <a:t>mokykl</a:t>
            </a:r>
            <a:r>
              <a:rPr lang="lt-LT" sz="4000" b="1" dirty="0" err="1" smtClean="0">
                <a:solidFill>
                  <a:srgbClr val="6FC044"/>
                </a:solidFill>
              </a:rPr>
              <a:t>omis</a:t>
            </a:r>
            <a:endParaRPr lang="lt-LT" sz="4000" b="1" dirty="0">
              <a:solidFill>
                <a:srgbClr val="6FC044"/>
              </a:solidFill>
            </a:endParaRPr>
          </a:p>
        </p:txBody>
      </p:sp>
      <p:sp>
        <p:nvSpPr>
          <p:cNvPr id="2" name="TextBox 1"/>
          <p:cNvSpPr txBox="1"/>
          <p:nvPr/>
        </p:nvSpPr>
        <p:spPr>
          <a:xfrm>
            <a:off x="1924283" y="3594048"/>
            <a:ext cx="5112568" cy="830997"/>
          </a:xfrm>
          <a:prstGeom prst="rect">
            <a:avLst/>
          </a:prstGeom>
          <a:noFill/>
        </p:spPr>
        <p:txBody>
          <a:bodyPr wrap="square" rtlCol="0">
            <a:spAutoFit/>
          </a:bodyPr>
          <a:lstStyle/>
          <a:p>
            <a:pPr algn="ctr"/>
            <a:r>
              <a:rPr lang="lt-LT" sz="1600" dirty="0" smtClean="0"/>
              <a:t>Lina </a:t>
            </a:r>
            <a:r>
              <a:rPr lang="lt-LT" sz="1600" dirty="0" smtClean="0"/>
              <a:t>Rimkutė-Žičkė,</a:t>
            </a:r>
          </a:p>
          <a:p>
            <a:pPr algn="ctr"/>
            <a:r>
              <a:rPr lang="lt-LT" sz="1600" dirty="0" smtClean="0"/>
              <a:t>Korporatyvinės komunikacijos skyriaus vadovė </a:t>
            </a:r>
            <a:endParaRPr lang="lt-LT" sz="1600" dirty="0" smtClean="0"/>
          </a:p>
          <a:p>
            <a:pPr algn="ctr"/>
            <a:r>
              <a:rPr lang="en-US" sz="1600" dirty="0" smtClean="0"/>
              <a:t>2015</a:t>
            </a:r>
            <a:r>
              <a:rPr lang="lt-LT" sz="1600" dirty="0" smtClean="0"/>
              <a:t> </a:t>
            </a:r>
            <a:r>
              <a:rPr lang="en-US" sz="1600" dirty="0" smtClean="0"/>
              <a:t>10 </a:t>
            </a:r>
            <a:r>
              <a:rPr lang="en-US" sz="1600" dirty="0" smtClean="0"/>
              <a:t>23</a:t>
            </a:r>
            <a:endParaRPr lang="lt-LT" sz="1600" dirty="0" smtClean="0"/>
          </a:p>
        </p:txBody>
      </p:sp>
    </p:spTree>
    <p:extLst>
      <p:ext uri="{BB962C8B-B14F-4D97-AF65-F5344CB8AC3E}">
        <p14:creationId xmlns:p14="http://schemas.microsoft.com/office/powerpoint/2010/main" val="2379701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Mokykla turėtų išmokyti skaičiuoti, skaityti ir...</a:t>
            </a:r>
            <a:endParaRPr lang="lt-LT" dirty="0"/>
          </a:p>
        </p:txBody>
      </p:sp>
      <p:sp>
        <p:nvSpPr>
          <p:cNvPr id="8" name="TextBox 7"/>
          <p:cNvSpPr txBox="1"/>
          <p:nvPr/>
        </p:nvSpPr>
        <p:spPr>
          <a:xfrm>
            <a:off x="800521" y="1818625"/>
            <a:ext cx="3168352" cy="1938992"/>
          </a:xfrm>
          <a:prstGeom prst="rect">
            <a:avLst/>
          </a:prstGeom>
          <a:solidFill>
            <a:srgbClr val="6FC044"/>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lt-LT" sz="2400" b="1" dirty="0" smtClean="0">
                <a:solidFill>
                  <a:schemeClr val="bg1"/>
                </a:solidFill>
              </a:rPr>
              <a:t>Lietuvos pažangos strategija 2030: </a:t>
            </a:r>
          </a:p>
          <a:p>
            <a:r>
              <a:rPr lang="lt-LT" sz="2400" dirty="0" smtClean="0">
                <a:solidFill>
                  <a:schemeClr val="bg1"/>
                </a:solidFill>
              </a:rPr>
              <a:t>(...)s</a:t>
            </a:r>
            <a:r>
              <a:rPr lang="en-US" sz="2400" dirty="0" err="1" smtClean="0">
                <a:solidFill>
                  <a:schemeClr val="bg1"/>
                </a:solidFill>
              </a:rPr>
              <a:t>udaryti</a:t>
            </a:r>
            <a:r>
              <a:rPr lang="en-US" sz="2400" dirty="0" smtClean="0">
                <a:solidFill>
                  <a:schemeClr val="bg1"/>
                </a:solidFill>
              </a:rPr>
              <a:t> s</a:t>
            </a:r>
            <a:r>
              <a:rPr lang="lt-LT" sz="2400" dirty="0" err="1" smtClean="0">
                <a:solidFill>
                  <a:schemeClr val="bg1"/>
                </a:solidFill>
              </a:rPr>
              <a:t>ąlygas</a:t>
            </a:r>
            <a:r>
              <a:rPr lang="lt-LT" sz="2400" dirty="0" smtClean="0">
                <a:solidFill>
                  <a:schemeClr val="bg1"/>
                </a:solidFill>
              </a:rPr>
              <a:t> formuotis atsakingai asmenybei</a:t>
            </a:r>
          </a:p>
        </p:txBody>
      </p:sp>
      <p:sp>
        <p:nvSpPr>
          <p:cNvPr id="9" name="TextBox 8"/>
          <p:cNvSpPr txBox="1"/>
          <p:nvPr/>
        </p:nvSpPr>
        <p:spPr>
          <a:xfrm>
            <a:off x="5466928" y="2043372"/>
            <a:ext cx="3240360" cy="3785652"/>
          </a:xfrm>
          <a:prstGeom prst="rect">
            <a:avLst/>
          </a:prstGeom>
          <a:solidFill>
            <a:srgbClr val="6FC044"/>
          </a:solidFill>
          <a:ln>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lt-LT" sz="2400" b="1" dirty="0" smtClean="0">
                <a:solidFill>
                  <a:schemeClr val="bg1"/>
                </a:solidFill>
              </a:rPr>
              <a:t>2014-2020 metų nacionalinė pažangos programa:</a:t>
            </a:r>
          </a:p>
          <a:p>
            <a:r>
              <a:rPr lang="lt-LT" sz="2400" dirty="0" smtClean="0">
                <a:solidFill>
                  <a:schemeClr val="bg1"/>
                </a:solidFill>
              </a:rPr>
              <a:t>(...)stiprinti pilietiškumą, atsakomybę ir bendradarbiavimą; skatinti sveikatos ir gamtinės aplinkos tausojimą</a:t>
            </a:r>
          </a:p>
        </p:txBody>
      </p:sp>
      <p:sp>
        <p:nvSpPr>
          <p:cNvPr id="10" name="TextBox 9"/>
          <p:cNvSpPr txBox="1"/>
          <p:nvPr/>
        </p:nvSpPr>
        <p:spPr>
          <a:xfrm>
            <a:off x="1547664" y="4221088"/>
            <a:ext cx="3672408" cy="2308324"/>
          </a:xfrm>
          <a:prstGeom prst="rect">
            <a:avLst/>
          </a:prstGeom>
          <a:solidFill>
            <a:schemeClr val="tx2"/>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lt-LT" sz="2400" b="1" dirty="0" smtClean="0">
                <a:solidFill>
                  <a:schemeClr val="bg1"/>
                </a:solidFill>
              </a:rPr>
              <a:t>Valstybinė švietimo 2013-2022 metų strategija: </a:t>
            </a:r>
            <a:r>
              <a:rPr lang="lt-LT" sz="2400" dirty="0" smtClean="0">
                <a:solidFill>
                  <a:schemeClr val="bg1"/>
                </a:solidFill>
              </a:rPr>
              <a:t>(...)ugdyti atsakingai ir solidariai kuriantį savo, Lietuvos ir </a:t>
            </a:r>
            <a:r>
              <a:rPr lang="lt-LT" sz="2400" dirty="0">
                <a:solidFill>
                  <a:schemeClr val="bg1"/>
                </a:solidFill>
              </a:rPr>
              <a:t>pasaulio </a:t>
            </a:r>
            <a:r>
              <a:rPr lang="lt-LT" sz="2400" dirty="0" smtClean="0">
                <a:solidFill>
                  <a:schemeClr val="bg1"/>
                </a:solidFill>
              </a:rPr>
              <a:t>ateitį žmogų</a:t>
            </a:r>
          </a:p>
        </p:txBody>
      </p:sp>
    </p:spTree>
    <p:extLst>
      <p:ext uri="{BB962C8B-B14F-4D97-AF65-F5344CB8AC3E}">
        <p14:creationId xmlns:p14="http://schemas.microsoft.com/office/powerpoint/2010/main" val="38436263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3060158" y="2804592"/>
            <a:ext cx="6048673" cy="4032448"/>
          </a:xfrm>
          <a:ln w="57150">
            <a:solidFill>
              <a:srgbClr val="6FC044"/>
            </a:solidFill>
          </a:ln>
        </p:spPr>
      </p:pic>
      <p:sp>
        <p:nvSpPr>
          <p:cNvPr id="2" name="Title 1"/>
          <p:cNvSpPr>
            <a:spLocks noGrp="1"/>
          </p:cNvSpPr>
          <p:nvPr>
            <p:ph type="title"/>
          </p:nvPr>
        </p:nvSpPr>
        <p:spPr>
          <a:xfrm>
            <a:off x="621685" y="332656"/>
            <a:ext cx="6830635" cy="1177255"/>
          </a:xfrm>
        </p:spPr>
        <p:txBody>
          <a:bodyPr/>
          <a:lstStyle/>
          <a:p>
            <a:r>
              <a:rPr lang="lt-LT" dirty="0" err="1" smtClean="0"/>
              <a:t>Elektromagija.lt</a:t>
            </a:r>
            <a:r>
              <a:rPr lang="lt-LT" dirty="0" smtClean="0"/>
              <a:t> – renginiuose...</a:t>
            </a:r>
            <a:br>
              <a:rPr lang="lt-LT" dirty="0" smtClean="0"/>
            </a:br>
            <a:r>
              <a:rPr lang="lt-LT" dirty="0" smtClean="0"/>
              <a:t> </a:t>
            </a:r>
            <a:endParaRPr lang="lt-LT" dirty="0"/>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10503"/>
          <a:stretch/>
        </p:blipFill>
        <p:spPr>
          <a:xfrm>
            <a:off x="621685" y="1553718"/>
            <a:ext cx="5436096" cy="3243434"/>
          </a:xfrm>
          <a:prstGeom prst="rect">
            <a:avLst/>
          </a:prstGeom>
          <a:ln w="57150">
            <a:solidFill>
              <a:schemeClr val="accent1"/>
            </a:solidFill>
          </a:ln>
        </p:spPr>
        <p:style>
          <a:lnRef idx="2">
            <a:schemeClr val="accent1"/>
          </a:lnRef>
          <a:fillRef idx="1">
            <a:schemeClr val="lt1"/>
          </a:fillRef>
          <a:effectRef idx="0">
            <a:schemeClr val="accent1"/>
          </a:effectRef>
          <a:fontRef idx="minor">
            <a:schemeClr val="dk1"/>
          </a:fontRef>
        </p:style>
      </p:pic>
      <p:sp>
        <p:nvSpPr>
          <p:cNvPr id="11" name="TextBox 10"/>
          <p:cNvSpPr txBox="1"/>
          <p:nvPr/>
        </p:nvSpPr>
        <p:spPr>
          <a:xfrm>
            <a:off x="345748" y="6396335"/>
            <a:ext cx="2448272" cy="461665"/>
          </a:xfrm>
          <a:prstGeom prst="rect">
            <a:avLst/>
          </a:prstGeom>
          <a:noFill/>
        </p:spPr>
        <p:txBody>
          <a:bodyPr wrap="square" rtlCol="0">
            <a:spAutoFit/>
          </a:bodyPr>
          <a:lstStyle/>
          <a:p>
            <a:r>
              <a:rPr lang="lt-LT" sz="1200" dirty="0" smtClean="0"/>
              <a:t>„</a:t>
            </a:r>
            <a:r>
              <a:rPr lang="lt-LT" sz="1200" dirty="0" err="1" smtClean="0"/>
              <a:t>TedxKids</a:t>
            </a:r>
            <a:r>
              <a:rPr lang="lt-LT" sz="1200" dirty="0" smtClean="0"/>
              <a:t> Vilnius“ organizatorių nuotr.</a:t>
            </a:r>
          </a:p>
        </p:txBody>
      </p:sp>
    </p:spTree>
    <p:extLst>
      <p:ext uri="{BB962C8B-B14F-4D97-AF65-F5344CB8AC3E}">
        <p14:creationId xmlns:p14="http://schemas.microsoft.com/office/powerpoint/2010/main" val="283044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2891" y="3068961"/>
            <a:ext cx="5257217" cy="3509790"/>
          </a:xfrm>
          <a:prstGeom prst="rect">
            <a:avLst/>
          </a:prstGeom>
          <a:ln w="57150">
            <a:solidFill>
              <a:schemeClr val="tx2"/>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b="25291"/>
          <a:stretch/>
        </p:blipFill>
        <p:spPr>
          <a:xfrm>
            <a:off x="683568" y="1196752"/>
            <a:ext cx="5903218" cy="2952327"/>
          </a:xfrm>
          <a:prstGeom prst="rect">
            <a:avLst/>
          </a:prstGeom>
          <a:ln w="57150">
            <a:solidFill>
              <a:schemeClr val="tx2"/>
            </a:solidFill>
          </a:ln>
        </p:spPr>
      </p:pic>
      <p:sp>
        <p:nvSpPr>
          <p:cNvPr id="2" name="Title 1"/>
          <p:cNvSpPr>
            <a:spLocks noGrp="1"/>
          </p:cNvSpPr>
          <p:nvPr>
            <p:ph type="title"/>
          </p:nvPr>
        </p:nvSpPr>
        <p:spPr/>
        <p:txBody>
          <a:bodyPr/>
          <a:lstStyle/>
          <a:p>
            <a:r>
              <a:rPr lang="lt-LT" dirty="0" smtClean="0"/>
              <a:t>... </a:t>
            </a:r>
            <a:r>
              <a:rPr lang="lt-LT" dirty="0"/>
              <a:t>p</a:t>
            </a:r>
            <a:r>
              <a:rPr lang="lt-LT" dirty="0" smtClean="0"/>
              <a:t>amokose...</a:t>
            </a:r>
            <a:endParaRPr lang="lt-LT" dirty="0"/>
          </a:p>
        </p:txBody>
      </p:sp>
    </p:spTree>
    <p:extLst>
      <p:ext uri="{BB962C8B-B14F-4D97-AF65-F5344CB8AC3E}">
        <p14:creationId xmlns:p14="http://schemas.microsoft.com/office/powerpoint/2010/main" val="59592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...ir netgi bibliotekose</a:t>
            </a:r>
            <a:r>
              <a:rPr lang="en-US" dirty="0" smtClean="0"/>
              <a:t>!</a:t>
            </a:r>
            <a:endParaRPr lang="lt-LT"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0332" y="1120399"/>
            <a:ext cx="7260299" cy="4083918"/>
          </a:xfrm>
          <a:prstGeom prst="rect">
            <a:avLst/>
          </a:prstGeom>
          <a:ln w="57150">
            <a:solidFill>
              <a:schemeClr val="tx2"/>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00962" y="3162358"/>
            <a:ext cx="6516216" cy="3665372"/>
          </a:xfrm>
          <a:prstGeom prst="rect">
            <a:avLst/>
          </a:prstGeom>
          <a:ln w="57150">
            <a:solidFill>
              <a:srgbClr val="6FC044"/>
            </a:solidFill>
          </a:ln>
        </p:spPr>
      </p:pic>
    </p:spTree>
    <p:extLst>
      <p:ext uri="{BB962C8B-B14F-4D97-AF65-F5344CB8AC3E}">
        <p14:creationId xmlns:p14="http://schemas.microsoft.com/office/powerpoint/2010/main" val="330480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165" y="188640"/>
            <a:ext cx="6314139" cy="1656184"/>
          </a:xfrm>
        </p:spPr>
        <p:txBody>
          <a:bodyPr/>
          <a:lstStyle/>
          <a:p>
            <a:r>
              <a:rPr lang="lt-LT" dirty="0" smtClean="0"/>
              <a:t>Darbuotojai – saugaus ir racionalaus elektros vartojimo ambasadoriai</a:t>
            </a:r>
            <a:endParaRPr lang="lt-LT" dirty="0"/>
          </a:p>
        </p:txBody>
      </p:sp>
      <p:pic>
        <p:nvPicPr>
          <p:cNvPr id="7" name="Content Placeholder 6"/>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151234" y="3476765"/>
            <a:ext cx="4849258" cy="3366901"/>
          </a:xfrm>
          <a:prstGeom prst="rect">
            <a:avLst/>
          </a:prstGeom>
          <a:ln w="57150">
            <a:solidFill>
              <a:schemeClr val="tx2"/>
            </a:solidFill>
          </a:ln>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b="7013"/>
          <a:stretch/>
        </p:blipFill>
        <p:spPr>
          <a:xfrm>
            <a:off x="539552" y="2060848"/>
            <a:ext cx="4956043" cy="3456384"/>
          </a:xfrm>
          <a:prstGeom prst="rect">
            <a:avLst/>
          </a:prstGeom>
          <a:ln w="57150">
            <a:solidFill>
              <a:schemeClr val="tx2"/>
            </a:solidFill>
          </a:ln>
        </p:spPr>
      </p:pic>
    </p:spTree>
    <p:extLst>
      <p:ext uri="{BB962C8B-B14F-4D97-AF65-F5344CB8AC3E}">
        <p14:creationId xmlns:p14="http://schemas.microsoft.com/office/powerpoint/2010/main" val="429277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Nuo kalbų iki veiksmų</a:t>
            </a:r>
            <a:endParaRPr lang="lt-LT"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1" y="1846115"/>
            <a:ext cx="5460922" cy="363916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t="19982" b="11681"/>
          <a:stretch/>
        </p:blipFill>
        <p:spPr>
          <a:xfrm>
            <a:off x="1686812" y="1163325"/>
            <a:ext cx="5439676" cy="5574037"/>
          </a:xfrm>
          <a:prstGeom prst="rect">
            <a:avLst/>
          </a:prstGeom>
          <a:ln w="28575" cap="sq">
            <a:solidFill>
              <a:srgbClr val="6FC044"/>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23337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43608" y="2406815"/>
            <a:ext cx="6984776" cy="1238209"/>
          </a:xfrm>
        </p:spPr>
        <p:txBody>
          <a:bodyPr/>
          <a:lstStyle/>
          <a:p>
            <a:r>
              <a:rPr lang="lt-LT" dirty="0" smtClean="0"/>
              <a:t>Ačiū!</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0528" y="-108361"/>
            <a:ext cx="9433048" cy="709755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9546" y="4363407"/>
            <a:ext cx="1944216" cy="57776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4190" y="2406815"/>
            <a:ext cx="4634927" cy="1886281"/>
          </a:xfrm>
          <a:prstGeom prst="rect">
            <a:avLst/>
          </a:prstGeom>
        </p:spPr>
      </p:pic>
      <p:sp>
        <p:nvSpPr>
          <p:cNvPr id="2" name="TextBox 1"/>
          <p:cNvSpPr txBox="1"/>
          <p:nvPr/>
        </p:nvSpPr>
        <p:spPr>
          <a:xfrm>
            <a:off x="2684747" y="2824572"/>
            <a:ext cx="3888432" cy="646331"/>
          </a:xfrm>
          <a:prstGeom prst="rect">
            <a:avLst/>
          </a:prstGeom>
          <a:noFill/>
        </p:spPr>
        <p:txBody>
          <a:bodyPr wrap="square" rtlCol="0">
            <a:spAutoFit/>
          </a:bodyPr>
          <a:lstStyle/>
          <a:p>
            <a:pPr algn="ctr"/>
            <a:r>
              <a:rPr lang="lt-LT" sz="3600" b="1" dirty="0" smtClean="0">
                <a:solidFill>
                  <a:schemeClr val="tx2"/>
                </a:solidFill>
              </a:rPr>
              <a:t>AČIŪ</a:t>
            </a:r>
          </a:p>
        </p:txBody>
      </p:sp>
      <p:pic>
        <p:nvPicPr>
          <p:cNvPr id="7" name="Picture 6" descr="lempa.png"/>
          <p:cNvPicPr>
            <a:picLocks noChangeAspect="1"/>
          </p:cNvPicPr>
          <p:nvPr/>
        </p:nvPicPr>
        <p:blipFill>
          <a:blip r:embed="rId5" cstate="print"/>
          <a:stretch>
            <a:fillRect/>
          </a:stretch>
        </p:blipFill>
        <p:spPr>
          <a:xfrm>
            <a:off x="5798326" y="3130884"/>
            <a:ext cx="1190791" cy="1162212"/>
          </a:xfrm>
          <a:prstGeom prst="rect">
            <a:avLst/>
          </a:prstGeom>
        </p:spPr>
      </p:pic>
    </p:spTree>
    <p:extLst>
      <p:ext uri="{BB962C8B-B14F-4D97-AF65-F5344CB8AC3E}">
        <p14:creationId xmlns:p14="http://schemas.microsoft.com/office/powerpoint/2010/main" val="1113141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LESTO_TAMPLATE Final 08 20">
  <a:themeElements>
    <a:clrScheme name="LESTO colors">
      <a:dk1>
        <a:srgbClr val="000000"/>
      </a:dk1>
      <a:lt1>
        <a:srgbClr val="FFFFFF"/>
      </a:lt1>
      <a:dk2>
        <a:srgbClr val="75C044"/>
      </a:dk2>
      <a:lt2>
        <a:srgbClr val="FFFFFF"/>
      </a:lt2>
      <a:accent1>
        <a:srgbClr val="75C044"/>
      </a:accent1>
      <a:accent2>
        <a:srgbClr val="0065A8"/>
      </a:accent2>
      <a:accent3>
        <a:srgbClr val="999999"/>
      </a:accent3>
      <a:accent4>
        <a:srgbClr val="FFE300"/>
      </a:accent4>
      <a:accent5>
        <a:srgbClr val="C6006F"/>
      </a:accent5>
      <a:accent6>
        <a:srgbClr val="00B1B0"/>
      </a:accent6>
      <a:hlink>
        <a:srgbClr val="5C61AC"/>
      </a:hlink>
      <a:folHlink>
        <a:srgbClr val="C6006F"/>
      </a:folHlink>
    </a:clrScheme>
    <a:fontScheme name="Lesto">
      <a:majorFont>
        <a:latin typeface="Arial"/>
        <a:ea typeface=""/>
        <a:cs typeface=""/>
      </a:majorFont>
      <a:minorFont>
        <a:latin typeface="Arial"/>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588ac15e-e9a2-4ba1-9eb1-6d5594a7fc6e">JA2RUJEJRMTT-106-666</_dlc_DocId>
    <_dlc_DocIdUrl xmlns="588ac15e-e9a2-4ba1-9eb1-6d5594a7fc6e">
      <Url>http://inlesto/lps/fatt/ad/_layouts/DocIdRedir.aspx?ID=JA2RUJEJRMTT-106-666</Url>
      <Description>JA2RUJEJRMTT-106-666</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kumentas" ma:contentTypeID="0x0101009765939A6B42614F8A1B9ED0C1406A7E" ma:contentTypeVersion="0" ma:contentTypeDescription="Kurkite naują dokumentą." ma:contentTypeScope="" ma:versionID="4ff18cd022010cf1ac15e1288496f088">
  <xsd:schema xmlns:xsd="http://www.w3.org/2001/XMLSchema" xmlns:xs="http://www.w3.org/2001/XMLSchema" xmlns:p="http://schemas.microsoft.com/office/2006/metadata/properties" xmlns:ns2="588ac15e-e9a2-4ba1-9eb1-6d5594a7fc6e" targetNamespace="http://schemas.microsoft.com/office/2006/metadata/properties" ma:root="true" ma:fieldsID="148723e21386f22d948e384082f64d66" ns2:_="">
    <xsd:import namespace="588ac15e-e9a2-4ba1-9eb1-6d5594a7fc6e"/>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8ac15e-e9a2-4ba1-9eb1-6d5594a7fc6e" elementFormDefault="qualified">
    <xsd:import namespace="http://schemas.microsoft.com/office/2006/documentManagement/types"/>
    <xsd:import namespace="http://schemas.microsoft.com/office/infopath/2007/PartnerControls"/>
    <xsd:element name="_dlc_DocId" ma:index="8" nillable="true" ma:displayName="Dokumento ID reikšmė" ma:description="Dokumento ID reikšmė, priskirta šiam elementui." ma:internalName="_dlc_DocId" ma:readOnly="true">
      <xsd:simpleType>
        <xsd:restriction base="dms:Text"/>
      </xsd:simpleType>
    </xsd:element>
    <xsd:element name="_dlc_DocIdUrl" ma:index="9" nillable="true" ma:displayName="Dokumento ID" ma:description="Nuolatinis saitas į šį dokumentą."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AA659E-697F-4768-B603-D1CD199CEE6F}">
  <ds:schemaRefs>
    <ds:schemaRef ds:uri="http://schemas.microsoft.com/sharepoint/v3/contenttype/forms"/>
  </ds:schemaRefs>
</ds:datastoreItem>
</file>

<file path=customXml/itemProps2.xml><?xml version="1.0" encoding="utf-8"?>
<ds:datastoreItem xmlns:ds="http://schemas.openxmlformats.org/officeDocument/2006/customXml" ds:itemID="{A65426B6-3A4A-4066-AEC9-25F2DE2270AD}">
  <ds:schemaRefs>
    <ds:schemaRef ds:uri="http://schemas.microsoft.com/sharepoint/events"/>
  </ds:schemaRefs>
</ds:datastoreItem>
</file>

<file path=customXml/itemProps3.xml><?xml version="1.0" encoding="utf-8"?>
<ds:datastoreItem xmlns:ds="http://schemas.openxmlformats.org/officeDocument/2006/customXml" ds:itemID="{D37010FF-3C17-4066-887D-FC0661FC17D2}">
  <ds:schemaRefs>
    <ds:schemaRef ds:uri="http://purl.org/dc/terms/"/>
    <ds:schemaRef ds:uri="http://schemas.microsoft.com/office/infopath/2007/PartnerControls"/>
    <ds:schemaRef ds:uri="http://purl.org/dc/dcmitype/"/>
    <ds:schemaRef ds:uri="588ac15e-e9a2-4ba1-9eb1-6d5594a7fc6e"/>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0CCE1EA7-21A2-4414-AF39-5950F9A1BC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8ac15e-e9a2-4ba1-9eb1-6d5594a7fc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LESTO_TAMPLATE Final 08 20</Template>
  <TotalTime>3782</TotalTime>
  <Words>811</Words>
  <Application>Microsoft Office PowerPoint</Application>
  <PresentationFormat>On-screen Show (4:3)</PresentationFormat>
  <Paragraphs>62</Paragraphs>
  <Slides>8</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Courier New</vt:lpstr>
      <vt:lpstr>LESTO_TAMPLATE Final 08 20</vt:lpstr>
      <vt:lpstr>PowerPoint Presentation</vt:lpstr>
      <vt:lpstr>Mokykla turėtų išmokyti skaičiuoti, skaityti ir...</vt:lpstr>
      <vt:lpstr>Elektromagija.lt – renginiuose...  </vt:lpstr>
      <vt:lpstr>... pamokose...</vt:lpstr>
      <vt:lpstr>...ir netgi bibliotekose!</vt:lpstr>
      <vt:lpstr>Darbuotojai – saugaus ir racionalaus elektros vartojimo ambasadoriai</vt:lpstr>
      <vt:lpstr>Nuo kalbų iki veiksmų</vt:lpstr>
      <vt:lpstr>Ačiū!</vt:lpstr>
    </vt:vector>
  </TitlesOfParts>
  <Company>UAB "Antalis"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lorem ipsum Lorem ipsum loremipsum (44pt)</dc:title>
  <dc:creator>Antalis</dc:creator>
  <cp:lastModifiedBy>Agnė Juravičienė</cp:lastModifiedBy>
  <cp:revision>384</cp:revision>
  <cp:lastPrinted>2013-08-01T12:15:54Z</cp:lastPrinted>
  <dcterms:created xsi:type="dcterms:W3CDTF">2013-08-22T09:56:05Z</dcterms:created>
  <dcterms:modified xsi:type="dcterms:W3CDTF">2015-10-23T05:11:08Z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85d967f0-21d3-4943-8d30-77e45b2997ec</vt:lpwstr>
  </property>
  <property fmtid="{D5CDD505-2E9C-101B-9397-08002B2CF9AE}" pid="3" name="ContentTypeId">
    <vt:lpwstr>0x0101009765939A6B42614F8A1B9ED0C1406A7E</vt:lpwstr>
  </property>
</Properties>
</file>