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05037-B8CB-41EA-84CB-450EA4E963D3}" type="datetimeFigureOut">
              <a:rPr lang="lt-LT" smtClean="0"/>
              <a:pPr/>
              <a:t>2016.11.17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DCEB3-7716-40AB-9D33-A10C4B80B066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91163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9B5-5C90-4F5E-99ED-A64AEA989BCC}" type="datetimeFigureOut">
              <a:rPr lang="lt-LT" smtClean="0"/>
              <a:pPr/>
              <a:t>2016.11.17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E979-B405-44B2-B86D-85230B1032AC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9B5-5C90-4F5E-99ED-A64AEA989BCC}" type="datetimeFigureOut">
              <a:rPr lang="lt-LT" smtClean="0"/>
              <a:pPr/>
              <a:t>2016.11.17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E979-B405-44B2-B86D-85230B1032A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9B5-5C90-4F5E-99ED-A64AEA989BCC}" type="datetimeFigureOut">
              <a:rPr lang="lt-LT" smtClean="0"/>
              <a:pPr/>
              <a:t>2016.11.17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E979-B405-44B2-B86D-85230B1032A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9B5-5C90-4F5E-99ED-A64AEA989BCC}" type="datetimeFigureOut">
              <a:rPr lang="lt-LT" smtClean="0"/>
              <a:pPr/>
              <a:t>2016.11.17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E979-B405-44B2-B86D-85230B1032AC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9B5-5C90-4F5E-99ED-A64AEA989BCC}" type="datetimeFigureOut">
              <a:rPr lang="lt-LT" smtClean="0"/>
              <a:pPr/>
              <a:t>2016.11.17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E979-B405-44B2-B86D-85230B1032A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9B5-5C90-4F5E-99ED-A64AEA989BCC}" type="datetimeFigureOut">
              <a:rPr lang="lt-LT" smtClean="0"/>
              <a:pPr/>
              <a:t>2016.11.17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E979-B405-44B2-B86D-85230B1032AC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9B5-5C90-4F5E-99ED-A64AEA989BCC}" type="datetimeFigureOut">
              <a:rPr lang="lt-LT" smtClean="0"/>
              <a:pPr/>
              <a:t>2016.11.17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E979-B405-44B2-B86D-85230B1032AC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9B5-5C90-4F5E-99ED-A64AEA989BCC}" type="datetimeFigureOut">
              <a:rPr lang="lt-LT" smtClean="0"/>
              <a:pPr/>
              <a:t>2016.11.17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E979-B405-44B2-B86D-85230B1032A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9B5-5C90-4F5E-99ED-A64AEA989BCC}" type="datetimeFigureOut">
              <a:rPr lang="lt-LT" smtClean="0"/>
              <a:pPr/>
              <a:t>2016.11.17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E979-B405-44B2-B86D-85230B1032A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9B5-5C90-4F5E-99ED-A64AEA989BCC}" type="datetimeFigureOut">
              <a:rPr lang="lt-LT" smtClean="0"/>
              <a:pPr/>
              <a:t>2016.11.17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E979-B405-44B2-B86D-85230B1032A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D9B5-5C90-4F5E-99ED-A64AEA989BCC}" type="datetimeFigureOut">
              <a:rPr lang="lt-LT" smtClean="0"/>
              <a:pPr/>
              <a:t>2016.11.17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E979-B405-44B2-B86D-85230B1032AC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F67D9B5-5C90-4F5E-99ED-A64AEA989BCC}" type="datetimeFigureOut">
              <a:rPr lang="lt-LT" smtClean="0"/>
              <a:pPr/>
              <a:t>2016.11.17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10E979-B405-44B2-B86D-85230B1032AC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3808" y="5229200"/>
            <a:ext cx="5762501" cy="921488"/>
          </a:xfrm>
        </p:spPr>
        <p:txBody>
          <a:bodyPr>
            <a:normAutofit/>
          </a:bodyPr>
          <a:lstStyle/>
          <a:p>
            <a:r>
              <a:rPr lang="lt-LT" sz="2400" dirty="0" smtClean="0"/>
              <a:t>Roberta Kerpytė 6a</a:t>
            </a:r>
            <a:endParaRPr lang="lt-LT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348880"/>
            <a:ext cx="8496944" cy="3089311"/>
          </a:xfrm>
        </p:spPr>
        <p:txBody>
          <a:bodyPr/>
          <a:lstStyle/>
          <a:p>
            <a:r>
              <a:rPr lang="lt-LT" sz="6000" dirty="0" smtClean="0"/>
              <a:t>Vandens skaitliukai</a:t>
            </a:r>
            <a:endParaRPr lang="lt-LT" sz="6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996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605" y="332656"/>
            <a:ext cx="8568332" cy="4680520"/>
          </a:xfrm>
        </p:spPr>
        <p:txBody>
          <a:bodyPr/>
          <a:lstStyle/>
          <a:p>
            <a:pPr marL="0" indent="0" algn="l">
              <a:buNone/>
            </a:pPr>
            <a:r>
              <a:rPr lang="lt-LT" sz="3200" b="0" dirty="0" smtClean="0"/>
              <a:t>1 dieną išnaudojome apie 0,1 kubinių metrų šilto vandens, 0,15 kubinių metrų šalto vandens. (ketvirtadienį)</a:t>
            </a:r>
            <a:endParaRPr lang="lt-LT" sz="3200" b="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608302" y="3210763"/>
            <a:ext cx="4256929" cy="239327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092168" y="3709032"/>
            <a:ext cx="3584400" cy="20162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2915816" y="4383143"/>
            <a:ext cx="3779912" cy="212620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838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52928" cy="1872208"/>
          </a:xfrm>
        </p:spPr>
        <p:txBody>
          <a:bodyPr/>
          <a:lstStyle/>
          <a:p>
            <a:pPr algn="l"/>
            <a:r>
              <a:rPr lang="lt-LT" sz="3200" b="0" dirty="0" smtClean="0"/>
              <a:t>2 dieną išnaudojome apie 0,05 kubinių metrų šilto vandens, 0,05 kubinių metrų šalto vandens. (penktadienį) </a:t>
            </a:r>
            <a:endParaRPr lang="lt-LT" sz="3200" b="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047720" y="3530224"/>
            <a:ext cx="3968440" cy="223224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622592" y="3508742"/>
            <a:ext cx="3995939" cy="22477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152628" y="3134122"/>
            <a:ext cx="3995936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1656184"/>
          </a:xfrm>
        </p:spPr>
        <p:txBody>
          <a:bodyPr/>
          <a:lstStyle/>
          <a:p>
            <a:pPr algn="l"/>
            <a:r>
              <a:rPr lang="lt-LT" sz="3200" b="0" dirty="0" smtClean="0"/>
              <a:t>3 dieną išnaudojome apie 0,02 kubinių metrų šilto vandens, 0,03 kubinių metrų šalto vandens.(šeštadienį)</a:t>
            </a:r>
            <a:endParaRPr lang="lt-LT" sz="3200" b="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3495" y="2948440"/>
            <a:ext cx="4128457" cy="309634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929046" y="2885438"/>
            <a:ext cx="4200459" cy="315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41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52928" cy="1728192"/>
          </a:xfrm>
        </p:spPr>
        <p:txBody>
          <a:bodyPr/>
          <a:lstStyle/>
          <a:p>
            <a:pPr algn="l"/>
            <a:r>
              <a:rPr lang="lt-LT" sz="3200" b="0" dirty="0" smtClean="0"/>
              <a:t>4 dieną išnaudojome apie 0,1 kubinių metrų šilto vandens, 0,15 kubinių metrų šalto vandens. (sekmadienį)</a:t>
            </a:r>
            <a:endParaRPr lang="lt-LT" sz="3200" b="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24510" y="2985390"/>
            <a:ext cx="3936436" cy="295232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000048" y="3316480"/>
            <a:ext cx="3968440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3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024" y="260648"/>
            <a:ext cx="8784976" cy="1512168"/>
          </a:xfrm>
        </p:spPr>
        <p:txBody>
          <a:bodyPr/>
          <a:lstStyle/>
          <a:p>
            <a:pPr algn="l"/>
            <a:r>
              <a:rPr lang="lt-LT" sz="3200" b="0" dirty="0" smtClean="0"/>
              <a:t>5 dieną išnaudojome apie 0,07 kubinių metrų šilto vandens, 0,15 kubinių metrų šalto vandens. (pirmadienį)</a:t>
            </a:r>
            <a:endParaRPr lang="lt-LT" sz="3200" b="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108520" y="3014700"/>
            <a:ext cx="4608512" cy="259228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667747" y="3045221"/>
            <a:ext cx="4499992" cy="253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66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496944" cy="1800200"/>
          </a:xfrm>
        </p:spPr>
        <p:txBody>
          <a:bodyPr/>
          <a:lstStyle/>
          <a:p>
            <a:pPr algn="l"/>
            <a:r>
              <a:rPr lang="lt-LT" sz="3200" b="0" dirty="0" smtClean="0"/>
              <a:t>Per 5 dienas išnaudojome apie 0,4 kubinius metrus šilto vandens, 0,5 kubinius metrus šalto vandens.  </a:t>
            </a:r>
            <a:endParaRPr lang="lt-LT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3140968"/>
            <a:ext cx="8352928" cy="4536504"/>
          </a:xfrm>
        </p:spPr>
        <p:txBody>
          <a:bodyPr>
            <a:normAutofit/>
          </a:bodyPr>
          <a:lstStyle/>
          <a:p>
            <a:r>
              <a:rPr lang="lt-LT" sz="2800" dirty="0" smtClean="0"/>
              <a:t>Kad išnaudotumėme mažiau vandens reikia:</a:t>
            </a:r>
          </a:p>
          <a:p>
            <a:r>
              <a:rPr lang="lt-LT" sz="2400" dirty="0" smtClean="0"/>
              <a:t>Maudytis po dušu,</a:t>
            </a:r>
          </a:p>
          <a:p>
            <a:r>
              <a:rPr lang="lt-LT" sz="2400" dirty="0" smtClean="0"/>
              <a:t>Kai nenaudoji vandens užsukti vandens čiaupą,</a:t>
            </a:r>
          </a:p>
          <a:p>
            <a:r>
              <a:rPr lang="lt-LT" sz="2400" dirty="0" smtClean="0"/>
              <a:t>Neišpilti vandens be reikalo,</a:t>
            </a:r>
          </a:p>
          <a:p>
            <a:r>
              <a:rPr lang="lt-LT" sz="2400" dirty="0" smtClean="0"/>
              <a:t>Taupyti vandenį...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397753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0830c79a-0131-46a1-9f1d-cd09935cd4d1.mdb"/>
  <p:tag name="ARS_RESPONSE_PERSONNUM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DATAFORMAT" val="ltNumberValue"/>
  <p:tag name="ARS_CHARTPARA_SHOWTIME" val="csStop"/>
  <p:tag name="ARS_CHARTPARA_DATAPERCENTBASE" val="crParticipant"/>
  <p:tag name="ARS_CHARTPARA_SHOW3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DATAFORMAT" val="ltNumberValue"/>
  <p:tag name="ARS_CHARTPARA_SHOWTIME" val="csStop"/>
  <p:tag name="ARS_CHARTPARA_DATAPERCENTBASE" val="crParticipant"/>
  <p:tag name="ARS_CHARTPARA_SHOW3D" val="False"/>
</p:tagLst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</TotalTime>
  <Words>141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Vandens skaitliukai</vt:lpstr>
      <vt:lpstr>1 dieną išnaudojome apie 0,1 kubinių metrų šilto vandens, 0,15 kubinių metrų šalto vandens. (ketvirtadienį)</vt:lpstr>
      <vt:lpstr>2 dieną išnaudojome apie 0,05 kubinių metrų šilto vandens, 0,05 kubinių metrų šalto vandens. (penktadienį) </vt:lpstr>
      <vt:lpstr>3 dieną išnaudojome apie 0,02 kubinių metrų šilto vandens, 0,03 kubinių metrų šalto vandens.(šeštadienį)</vt:lpstr>
      <vt:lpstr>4 dieną išnaudojome apie 0,1 kubinių metrų šilto vandens, 0,15 kubinių metrų šalto vandens. (sekmadienį)</vt:lpstr>
      <vt:lpstr>5 dieną išnaudojome apie 0,07 kubinių metrų šilto vandens, 0,15 kubinių metrų šalto vandens. (pirmadienį)</vt:lpstr>
      <vt:lpstr>Per 5 dienas išnaudojome apie 0,4 kubinius metrus šilto vandens, 0,5 kubinius metrus šalto vandens.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Vandens skaitliukai</dc:title>
  <dc:creator>win7</dc:creator>
  <cp:lastModifiedBy>Jurate Janaviciene</cp:lastModifiedBy>
  <cp:revision>8</cp:revision>
  <dcterms:created xsi:type="dcterms:W3CDTF">2016-05-18T11:13:58Z</dcterms:created>
  <dcterms:modified xsi:type="dcterms:W3CDTF">2016-11-16T22:21:57Z</dcterms:modified>
</cp:coreProperties>
</file>