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58" r:id="rId5"/>
    <p:sldId id="259" r:id="rId6"/>
    <p:sldId id="260" r:id="rId7"/>
    <p:sldId id="268" r:id="rId8"/>
    <p:sldId id="267" r:id="rId9"/>
    <p:sldId id="261" r:id="rId10"/>
    <p:sldId id="262" r:id="rId11"/>
    <p:sldId id="263" r:id="rId12"/>
    <p:sldId id="257" r:id="rId13"/>
    <p:sldId id="265" r:id="rId14"/>
    <p:sldId id="269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558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224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46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463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68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421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5640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195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997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254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27706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36264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78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513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502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708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1254-7827-44BE-AAE1-B367DF3E5587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17BAAC-E6B8-4C2D-A002-2AF21EF2D3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28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avotas.prienai.lm.lt/nauja/component/content/article/2-katnaujienos/765-rink-baterijas" TargetMode="External"/><Relationship Id="rId2" Type="http://schemas.openxmlformats.org/officeDocument/2006/relationships/hyperlink" Target="http://www.silavotas.prienai.lm.lt/nauja/component/content/article/2-katnaujienos/761-darni-mokykl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rezultatai%20ekol.%20peds.%202016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835696" y="1772816"/>
            <a:ext cx="6686549" cy="226278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Dalyvaujame programoje </a:t>
            </a:r>
            <a:br>
              <a:rPr lang="lt-LT" dirty="0" smtClean="0"/>
            </a:br>
            <a:r>
              <a:rPr lang="lt-LT" dirty="0" smtClean="0"/>
              <a:t>„Darni mokykla“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sz="2900" dirty="0" smtClean="0"/>
              <a:t>Prienų r. </a:t>
            </a:r>
            <a:r>
              <a:rPr lang="lt-LT" sz="2900" dirty="0"/>
              <a:t>Š</a:t>
            </a:r>
            <a:r>
              <a:rPr lang="lt-LT" sz="2900" dirty="0" smtClean="0"/>
              <a:t>ilavoto pagrindinė mokykla</a:t>
            </a:r>
          </a:p>
          <a:p>
            <a:r>
              <a:rPr lang="lt-LT" sz="2000" dirty="0"/>
              <a:t>Programos koordinatorė A. Kaminskienė</a:t>
            </a:r>
          </a:p>
          <a:p>
            <a:r>
              <a:rPr lang="lt-LT" sz="2000" dirty="0"/>
              <a:t>2016</a:t>
            </a:r>
          </a:p>
          <a:p>
            <a:endParaRPr lang="lt-LT" sz="2000" dirty="0" smtClean="0"/>
          </a:p>
        </p:txBody>
      </p:sp>
    </p:spTree>
    <p:extLst>
      <p:ext uri="{BB962C8B-B14F-4D97-AF65-F5344CB8AC3E}">
        <p14:creationId xmlns:p14="http://schemas.microsoft.com/office/powerpoint/2010/main" val="2803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Septintokų piešiniai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 descr="C:\Users\pavaduotoja\Pictures\Jubiliejus ir kita\DSC02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380312" cy="5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 descr="C:\Users\pavaduotoja\Pictures\Jubiliejus ir kita\DSC02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>Programos veiklų viešinimas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000" dirty="0" smtClean="0"/>
              <a:t>Straipsnis „Dalyvaujame programoje“ mokyklos laikraštyje „Spindulėlis“ ir mokyklos </a:t>
            </a:r>
            <a:r>
              <a:rPr lang="lt-LT" sz="2000" dirty="0" smtClean="0"/>
              <a:t>svetainėje </a:t>
            </a:r>
            <a:r>
              <a:rPr lang="lt-LT" sz="2000" dirty="0" smtClean="0">
                <a:hlinkClick r:id="rId2"/>
              </a:rPr>
              <a:t>http</a:t>
            </a:r>
            <a:r>
              <a:rPr lang="lt-LT" sz="2000" dirty="0">
                <a:hlinkClick r:id="rId2"/>
              </a:rPr>
              <a:t>://</a:t>
            </a:r>
            <a:r>
              <a:rPr lang="lt-LT" sz="2000" dirty="0" smtClean="0">
                <a:hlinkClick r:id="rId2"/>
              </a:rPr>
              <a:t>www.silavotas.prienai.lm.lt/nauja/component/content/article/2-katnaujienos/761-darni-mokykla</a:t>
            </a:r>
            <a:r>
              <a:rPr lang="lt-LT" sz="2000" dirty="0" smtClean="0"/>
              <a:t>;  </a:t>
            </a:r>
            <a:endParaRPr lang="lt-LT" sz="2000" dirty="0" smtClean="0"/>
          </a:p>
          <a:p>
            <a:r>
              <a:rPr lang="lt-LT" sz="2000" dirty="0" smtClean="0"/>
              <a:t>Straipsnis „Gamtosauginė akcija „Rink baterijas“ </a:t>
            </a:r>
            <a:r>
              <a:rPr lang="lt-LT" sz="2000" dirty="0" smtClean="0">
                <a:solidFill>
                  <a:prstClr val="black"/>
                </a:solidFill>
              </a:rPr>
              <a:t>mokyklos </a:t>
            </a:r>
            <a:r>
              <a:rPr lang="lt-LT" sz="2000" dirty="0">
                <a:solidFill>
                  <a:prstClr val="black"/>
                </a:solidFill>
              </a:rPr>
              <a:t>laikraštyje „Spindulėlis“ ir mokyklos </a:t>
            </a:r>
            <a:r>
              <a:rPr lang="lt-LT" sz="2000" dirty="0" smtClean="0">
                <a:solidFill>
                  <a:prstClr val="black"/>
                </a:solidFill>
              </a:rPr>
              <a:t>svetainėje </a:t>
            </a:r>
            <a:r>
              <a:rPr lang="lt-LT" sz="2000" dirty="0" smtClean="0">
                <a:hlinkClick r:id="rId3"/>
              </a:rPr>
              <a:t>http</a:t>
            </a:r>
            <a:r>
              <a:rPr lang="lt-LT" sz="2000" dirty="0">
                <a:hlinkClick r:id="rId3"/>
              </a:rPr>
              <a:t>://www.silavotas.prienai.lm.lt/nauja/component/content/article/2-katnaujienos/765-rink-baterijas</a:t>
            </a:r>
            <a:r>
              <a:rPr lang="lt-LT" sz="2000" dirty="0" smtClean="0">
                <a:solidFill>
                  <a:prstClr val="black"/>
                </a:solidFill>
              </a:rPr>
              <a:t>.</a:t>
            </a:r>
            <a:endParaRPr lang="lt-LT" sz="2000" dirty="0" smtClean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341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7488832" cy="1280890"/>
          </a:xfrm>
        </p:spPr>
        <p:txBody>
          <a:bodyPr>
            <a:normAutofit/>
          </a:bodyPr>
          <a:lstStyle/>
          <a:p>
            <a:r>
              <a:rPr lang="lt-LT" b="1" dirty="0" smtClean="0"/>
              <a:t>Pakartotinio </a:t>
            </a:r>
            <a:r>
              <a:rPr lang="lt-LT" b="1" dirty="0"/>
              <a:t>ekologinio pėdsako </a:t>
            </a:r>
            <a:r>
              <a:rPr lang="lt-LT" b="1" dirty="0" smtClean="0"/>
              <a:t>tyrimo </a:t>
            </a:r>
            <a:r>
              <a:rPr lang="lt-LT" b="1" dirty="0" smtClean="0">
                <a:hlinkClick r:id="rId2" action="ppaction://hlinkfile"/>
              </a:rPr>
              <a:t>rezultatai</a:t>
            </a:r>
            <a:endParaRPr lang="lt-LT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6465"/>
            <a:ext cx="3816424" cy="545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Programos „Darni mokykla“ nauda ir rezultatai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000" dirty="0" smtClean="0"/>
              <a:t>programos pagalba buvo ugdomi </a:t>
            </a:r>
            <a:r>
              <a:rPr lang="lt-LT" sz="2000" dirty="0"/>
              <a:t>vaikų </a:t>
            </a:r>
            <a:r>
              <a:rPr lang="lt-LT" sz="2000" dirty="0" smtClean="0"/>
              <a:t>darnaus </a:t>
            </a:r>
            <a:r>
              <a:rPr lang="lt-LT" sz="2000" dirty="0"/>
              <a:t>mąstymo bei elgesio </a:t>
            </a:r>
            <a:r>
              <a:rPr lang="lt-LT" sz="2000" dirty="0" smtClean="0"/>
              <a:t>įgūdžiai;</a:t>
            </a:r>
          </a:p>
          <a:p>
            <a:r>
              <a:rPr lang="lt-LT" sz="2000" dirty="0"/>
              <a:t>v</a:t>
            </a:r>
            <a:r>
              <a:rPr lang="lt-LT" sz="2000" dirty="0" smtClean="0"/>
              <a:t>aikai mokėsi </a:t>
            </a:r>
            <a:r>
              <a:rPr lang="en-US" sz="2000" dirty="0" err="1" smtClean="0"/>
              <a:t>nekenkti</a:t>
            </a:r>
            <a:r>
              <a:rPr lang="en-US" sz="2000" dirty="0" smtClean="0"/>
              <a:t> </a:t>
            </a:r>
            <a:r>
              <a:rPr lang="en-US" sz="2000" dirty="0" err="1"/>
              <a:t>aplinkai</a:t>
            </a:r>
            <a:r>
              <a:rPr lang="en-US" sz="2000" dirty="0"/>
              <a:t>, </a:t>
            </a:r>
            <a:r>
              <a:rPr lang="en-US" sz="2000" dirty="0" err="1"/>
              <a:t>ją</a:t>
            </a:r>
            <a:r>
              <a:rPr lang="en-US" sz="2000" dirty="0"/>
              <a:t> </a:t>
            </a:r>
            <a:r>
              <a:rPr lang="en-US" sz="2000" dirty="0" err="1"/>
              <a:t>saugoti</a:t>
            </a:r>
            <a:r>
              <a:rPr lang="en-US" sz="2000" dirty="0"/>
              <a:t>, </a:t>
            </a:r>
            <a:r>
              <a:rPr lang="en-US" sz="2000" dirty="0" err="1"/>
              <a:t>bendromis</a:t>
            </a:r>
            <a:r>
              <a:rPr lang="en-US" sz="2000" dirty="0"/>
              <a:t> </a:t>
            </a:r>
            <a:r>
              <a:rPr lang="en-US" sz="2000" dirty="0" err="1"/>
              <a:t>pastangomis</a:t>
            </a:r>
            <a:r>
              <a:rPr lang="en-US" sz="2000" dirty="0"/>
              <a:t> </a:t>
            </a:r>
            <a:r>
              <a:rPr lang="en-US" sz="2000" dirty="0" err="1"/>
              <a:t>kurti</a:t>
            </a:r>
            <a:r>
              <a:rPr lang="en-US" sz="2000" dirty="0"/>
              <a:t> </a:t>
            </a:r>
            <a:r>
              <a:rPr lang="en-US" sz="2000" dirty="0" err="1"/>
              <a:t>geresnį</a:t>
            </a:r>
            <a:r>
              <a:rPr lang="en-US" sz="2000" dirty="0"/>
              <a:t> </a:t>
            </a:r>
            <a:r>
              <a:rPr lang="en-US" sz="2000" dirty="0" err="1"/>
              <a:t>gyvenimą</a:t>
            </a:r>
            <a:r>
              <a:rPr lang="en-US" sz="2000" dirty="0"/>
              <a:t>, </a:t>
            </a:r>
            <a:r>
              <a:rPr lang="en-US" sz="2000" dirty="0" err="1"/>
              <a:t>prisidėti</a:t>
            </a:r>
            <a:r>
              <a:rPr lang="en-US" sz="2000" dirty="0"/>
              <a:t> </a:t>
            </a:r>
            <a:r>
              <a:rPr lang="en-US" sz="2000" dirty="0" err="1"/>
              <a:t>prie</a:t>
            </a:r>
            <a:r>
              <a:rPr lang="en-US" sz="2000" dirty="0"/>
              <a:t> </a:t>
            </a:r>
            <a:r>
              <a:rPr lang="en-US" sz="2000" dirty="0" err="1"/>
              <a:t>aplinkos</a:t>
            </a:r>
            <a:r>
              <a:rPr lang="en-US" sz="2000" dirty="0"/>
              <a:t> </a:t>
            </a:r>
            <a:r>
              <a:rPr lang="en-US" sz="2000" dirty="0" err="1"/>
              <a:t>švarinimo</a:t>
            </a:r>
            <a:r>
              <a:rPr lang="en-US" sz="2000" dirty="0"/>
              <a:t>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/>
              <a:t>tvarkymo</a:t>
            </a:r>
            <a:r>
              <a:rPr lang="en-US" sz="2000" dirty="0"/>
              <a:t> </a:t>
            </a:r>
            <a:r>
              <a:rPr lang="en-US" sz="2000" dirty="0" err="1" smtClean="0"/>
              <a:t>darbų</a:t>
            </a:r>
            <a:r>
              <a:rPr lang="lt-LT" sz="2000" dirty="0" smtClean="0"/>
              <a:t>;</a:t>
            </a:r>
          </a:p>
          <a:p>
            <a:r>
              <a:rPr lang="lt-LT" sz="2000" dirty="0" smtClean="0"/>
              <a:t>išmokome įsivertinti </a:t>
            </a:r>
            <a:r>
              <a:rPr lang="lt-LT" sz="2000" dirty="0"/>
              <a:t>savo paliekamą ekologinį </a:t>
            </a:r>
            <a:r>
              <a:rPr lang="lt-LT" sz="2000" dirty="0" smtClean="0"/>
              <a:t>pėdsaką.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943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Komanda „</a:t>
            </a:r>
            <a:r>
              <a:rPr lang="en-US" b="1" dirty="0" err="1" smtClean="0"/>
              <a:t>Elkis</a:t>
            </a:r>
            <a:r>
              <a:rPr lang="en-US" b="1" dirty="0" smtClean="0"/>
              <a:t> </a:t>
            </a:r>
            <a:r>
              <a:rPr lang="en-US" b="1" dirty="0" err="1"/>
              <a:t>atsakingai</a:t>
            </a:r>
            <a:r>
              <a:rPr lang="en-US" b="1" dirty="0"/>
              <a:t>, </a:t>
            </a:r>
            <a:r>
              <a:rPr lang="en-US" b="1" dirty="0" err="1"/>
              <a:t>vartok</a:t>
            </a:r>
            <a:r>
              <a:rPr lang="en-US" b="1" dirty="0"/>
              <a:t> </a:t>
            </a:r>
            <a:r>
              <a:rPr lang="en-US" b="1" dirty="0" err="1" smtClean="0"/>
              <a:t>saikingai</a:t>
            </a:r>
            <a:r>
              <a:rPr lang="lt-LT" b="1" dirty="0" smtClean="0"/>
              <a:t>“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941909" y="1916832"/>
            <a:ext cx="6686550" cy="4176464"/>
          </a:xfrm>
        </p:spPr>
        <p:txBody>
          <a:bodyPr>
            <a:normAutofit/>
          </a:bodyPr>
          <a:lstStyle/>
          <a:p>
            <a:r>
              <a:rPr lang="lt-LT" sz="2000" dirty="0" smtClean="0"/>
              <a:t>Komandos nariai:</a:t>
            </a:r>
          </a:p>
        </p:txBody>
      </p:sp>
      <p:graphicFrame>
        <p:nvGraphicFramePr>
          <p:cNvPr id="5" name="Objektas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1645"/>
              </p:ext>
            </p:extLst>
          </p:nvPr>
        </p:nvGraphicFramePr>
        <p:xfrm>
          <a:off x="1763688" y="2492895"/>
          <a:ext cx="6938859" cy="379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kumentas" r:id="rId3" imgW="7121094" imgH="3032741" progId="Word.Document.12">
                  <p:embed/>
                </p:oleObj>
              </mc:Choice>
              <mc:Fallback>
                <p:oleObj name="Dokumentas" r:id="rId3" imgW="7121094" imgH="30327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492895"/>
                        <a:ext cx="6938859" cy="379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9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88832" cy="1280890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Mokyklos pasirinkti </a:t>
            </a:r>
            <a:r>
              <a:rPr lang="lt-LT" b="1" dirty="0" smtClean="0"/>
              <a:t>rodikliai ir ugdymo turinio inovacijos bei iniciatyvos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941909" y="1772816"/>
            <a:ext cx="6686550" cy="4608512"/>
          </a:xfrm>
        </p:spPr>
        <p:txBody>
          <a:bodyPr>
            <a:normAutofit lnSpcReduction="10000"/>
          </a:bodyPr>
          <a:lstStyle/>
          <a:p>
            <a:pPr marL="92075" indent="180340"/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Per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biologijos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ir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gamtos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pažinimo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pamokas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Times New Roman"/>
              </a:rPr>
              <a:t>bu</a:t>
            </a:r>
            <a:r>
              <a:rPr lang="lt-LT" sz="2000" dirty="0" err="1" smtClean="0">
                <a:latin typeface="Century Gothic" panose="020B0502020202020204" pitchFamily="34" charset="0"/>
                <a:ea typeface="Times New Roman"/>
              </a:rPr>
              <a:t>vo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Times New Roman"/>
              </a:rPr>
              <a:t>atliekam</a:t>
            </a:r>
            <a:r>
              <a:rPr lang="lt-LT" sz="2000" dirty="0" err="1" smtClean="0">
                <a:latin typeface="Century Gothic" panose="020B0502020202020204" pitchFamily="34" charset="0"/>
                <a:ea typeface="Times New Roman"/>
              </a:rPr>
              <a:t>as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tyrimas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ir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pasiūlyti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spredimo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būdai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kaip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mokiniai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savo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namuose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taupiai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vartoja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vandenį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.</a:t>
            </a:r>
            <a:endParaRPr lang="lt-LT" sz="2000" dirty="0">
              <a:latin typeface="Century Gothic" panose="020B0502020202020204" pitchFamily="34" charset="0"/>
              <a:ea typeface="Times New Roman"/>
            </a:endParaRPr>
          </a:p>
          <a:p>
            <a:pPr marL="92075" indent="180340"/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Per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lietuvių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kalbos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ir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etikos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pamokas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mokiniai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Times New Roman"/>
              </a:rPr>
              <a:t>susipaž</a:t>
            </a:r>
            <a:r>
              <a:rPr lang="lt-LT" sz="2000" dirty="0" err="1" smtClean="0">
                <a:latin typeface="Century Gothic" panose="020B0502020202020204" pitchFamily="34" charset="0"/>
                <a:ea typeface="Times New Roman"/>
              </a:rPr>
              <a:t>ino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su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tautosaka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.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Šių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pamokų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metu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Times New Roman"/>
              </a:rPr>
              <a:t>bu</a:t>
            </a:r>
            <a:r>
              <a:rPr lang="lt-LT" sz="2000" dirty="0" err="1" smtClean="0">
                <a:latin typeface="Century Gothic" panose="020B0502020202020204" pitchFamily="34" charset="0"/>
                <a:ea typeface="Times New Roman"/>
              </a:rPr>
              <a:t>vo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Times New Roman"/>
              </a:rPr>
              <a:t>formuojam</a:t>
            </a:r>
            <a:r>
              <a:rPr lang="lt-LT" sz="2000" dirty="0" err="1" smtClean="0">
                <a:latin typeface="Century Gothic" panose="020B0502020202020204" pitchFamily="34" charset="0"/>
                <a:ea typeface="Times New Roman"/>
              </a:rPr>
              <a:t>os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aplinkosauginės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nuostatos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ir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gamtai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palankus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elgesys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prie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vandens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telkinių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.</a:t>
            </a:r>
            <a:endParaRPr lang="lt-LT" sz="2000" dirty="0">
              <a:latin typeface="Century Gothic" panose="020B0502020202020204" pitchFamily="34" charset="0"/>
              <a:ea typeface="Times New Roman"/>
            </a:endParaRPr>
          </a:p>
          <a:p>
            <a:pPr marL="92075" indent="180340"/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Per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chemijos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ir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fizikos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pamokas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Times New Roman"/>
              </a:rPr>
              <a:t>bu</a:t>
            </a:r>
            <a:r>
              <a:rPr lang="lt-LT" sz="2000" dirty="0" err="1" smtClean="0">
                <a:latin typeface="Century Gothic" panose="020B0502020202020204" pitchFamily="34" charset="0"/>
                <a:ea typeface="Times New Roman"/>
              </a:rPr>
              <a:t>vo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organizuojamos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edukacinės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ekskursijos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prie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artimiausio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vandens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Times New Roman"/>
              </a:rPr>
              <a:t>telkinio</a:t>
            </a:r>
            <a:r>
              <a:rPr lang="lt-LT" sz="2000" dirty="0" smtClean="0">
                <a:latin typeface="Century Gothic" panose="020B0502020202020204" pitchFamily="34" charset="0"/>
                <a:ea typeface="Times New Roman"/>
              </a:rPr>
              <a:t> – Jiesios upelio -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kurių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metu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Times New Roman"/>
              </a:rPr>
              <a:t>bu</a:t>
            </a:r>
            <a:r>
              <a:rPr lang="lt-LT" sz="2000" dirty="0" err="1" smtClean="0">
                <a:latin typeface="Century Gothic" panose="020B0502020202020204" pitchFamily="34" charset="0"/>
                <a:ea typeface="Times New Roman"/>
              </a:rPr>
              <a:t>vo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tiriama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vandens</a:t>
            </a:r>
            <a:r>
              <a:rPr lang="en-US" sz="2000" dirty="0">
                <a:latin typeface="Century Gothic" panose="020B0502020202020204" pitchFamily="34" charset="0"/>
                <a:ea typeface="Times New Roman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Times New Roman"/>
              </a:rPr>
              <a:t>ekosistema</a:t>
            </a:r>
            <a:r>
              <a:rPr lang="en-US" sz="2000" dirty="0" smtClean="0">
                <a:latin typeface="Century Gothic" panose="020B0502020202020204" pitchFamily="34" charset="0"/>
                <a:ea typeface="Times New Roman"/>
              </a:rPr>
              <a:t>.</a:t>
            </a:r>
            <a:endParaRPr lang="lt-LT" sz="2000" dirty="0">
              <a:latin typeface="Century Gothic" panose="020B0502020202020204" pitchFamily="34" charset="0"/>
              <a:ea typeface="Times New Roman"/>
            </a:endParaRPr>
          </a:p>
          <a:p>
            <a:pPr marL="92075" indent="180340"/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Akcijos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metu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  <a:ea typeface="Calibri"/>
              </a:rPr>
              <a:t>bu</a:t>
            </a:r>
            <a:r>
              <a:rPr lang="lt-LT" sz="2000" dirty="0" err="1" smtClean="0">
                <a:latin typeface="Century Gothic" panose="020B0502020202020204" pitchFamily="34" charset="0"/>
                <a:ea typeface="Calibri"/>
              </a:rPr>
              <a:t>vo</a:t>
            </a:r>
            <a:r>
              <a:rPr lang="en-US" sz="2000" dirty="0" smtClean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renkamos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baterijos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rūšiuojamos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atliekos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ugdant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aplinkosauginį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sąmoningumą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  <a:ea typeface="Calibri"/>
              </a:rPr>
              <a:t>bu</a:t>
            </a:r>
            <a:r>
              <a:rPr lang="lt-LT" sz="2000" dirty="0" err="1" smtClean="0">
                <a:latin typeface="Century Gothic" panose="020B0502020202020204" pitchFamily="34" charset="0"/>
                <a:ea typeface="Calibri"/>
              </a:rPr>
              <a:t>vo</a:t>
            </a:r>
            <a:r>
              <a:rPr lang="en-US" sz="2000" dirty="0" smtClean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vykdomos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kūrybinės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veiklos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sukuriant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antrinį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atliekų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/>
              </a:rPr>
              <a:t>panaudojimą</a:t>
            </a:r>
            <a:r>
              <a:rPr lang="en-US" sz="2000" dirty="0">
                <a:latin typeface="Century Gothic" panose="020B0502020202020204" pitchFamily="34" charset="0"/>
                <a:ea typeface="Calibri"/>
              </a:rPr>
              <a:t>.</a:t>
            </a:r>
            <a:endParaRPr lang="lt-LT" sz="2000" dirty="0">
              <a:latin typeface="Century Gothic" panose="020B0502020202020204" pitchFamily="34" charset="0"/>
              <a:ea typeface="Times New Roman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924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1570186"/>
          </a:xfrm>
        </p:spPr>
        <p:txBody>
          <a:bodyPr>
            <a:noAutofit/>
          </a:bodyPr>
          <a:lstStyle/>
          <a:p>
            <a:r>
              <a:rPr lang="lt-LT" sz="3200" b="1" dirty="0" smtClean="0"/>
              <a:t>Integruota pasaulio pažinimo ir biologijos pamoka „Vanduo – gyvybės šaltinis“ 4 ir 7 klasėse</a:t>
            </a:r>
            <a:endParaRPr lang="lt-LT" sz="32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pavaduotoja\Documents\projektai\Darni mokykla\P3160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38"/>
            <a:ext cx="6192688" cy="46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>Užduotis „Kam žmogus vartoja vandenį?“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 descr="C:\Users\pavaduotoja\Documents\projektai\Darni mokykla\P3160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9877"/>
            <a:ext cx="633670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>Nustatė vandens kokybės rodiklius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 descr="C:\Users\pavaduotoja\Documents\projektai\Darni mokykla\P316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0828"/>
            <a:ext cx="6480721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9989" y="624113"/>
            <a:ext cx="4454946" cy="4453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0796" y="624110"/>
            <a:ext cx="3466070" cy="61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47664" y="624110"/>
            <a:ext cx="7080795" cy="128089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Artimiausio</a:t>
            </a:r>
            <a:r>
              <a:rPr lang="en-US" b="1" dirty="0"/>
              <a:t> </a:t>
            </a:r>
            <a:r>
              <a:rPr lang="en-US" b="1" dirty="0" err="1"/>
              <a:t>vandens</a:t>
            </a:r>
            <a:r>
              <a:rPr lang="en-US" b="1" dirty="0"/>
              <a:t> </a:t>
            </a:r>
            <a:r>
              <a:rPr lang="en-US" b="1" dirty="0" err="1"/>
              <a:t>telkinio</a:t>
            </a:r>
            <a:r>
              <a:rPr lang="en-US" b="1" dirty="0"/>
              <a:t> – </a:t>
            </a:r>
            <a:r>
              <a:rPr lang="en-US" b="1" dirty="0" err="1"/>
              <a:t>Jiesios</a:t>
            </a:r>
            <a:r>
              <a:rPr lang="en-US" b="1" dirty="0"/>
              <a:t> </a:t>
            </a:r>
            <a:r>
              <a:rPr lang="en-US" b="1" dirty="0" err="1"/>
              <a:t>upelio</a:t>
            </a:r>
            <a:r>
              <a:rPr lang="en-US" b="1" dirty="0"/>
              <a:t> </a:t>
            </a:r>
            <a:r>
              <a:rPr lang="lt-LT" b="1" dirty="0" smtClean="0"/>
              <a:t>- </a:t>
            </a:r>
            <a:r>
              <a:rPr lang="en-US" b="1" dirty="0" err="1" smtClean="0"/>
              <a:t>švarinimas</a:t>
            </a:r>
            <a:r>
              <a:rPr lang="en-US" b="1" dirty="0" smtClean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 smtClean="0"/>
              <a:t>globa</a:t>
            </a:r>
            <a:endParaRPr lang="lt-LT" b="1" dirty="0"/>
          </a:p>
        </p:txBody>
      </p:sp>
      <p:pic>
        <p:nvPicPr>
          <p:cNvPr id="4099" name="Picture 3" descr="F:\Jiesios upelio menasi\P5160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700808"/>
            <a:ext cx="3718507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Jiesios upelio menasi\P5160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583626" cy="34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Ketvirtokai su piešiniais „Vartok saikingai. Rūšiuok atsakingai“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098" name="Picture 2" descr="C:\Users\pavaduotoja\Documents\projektai\Darni mokykla\P2290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5"/>
            <a:ext cx="6300190" cy="47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278</Words>
  <Application>Microsoft Office PowerPoint</Application>
  <PresentationFormat>Demonstracija ekrane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6" baseType="lpstr">
      <vt:lpstr>Wisp</vt:lpstr>
      <vt:lpstr>Dokumentas</vt:lpstr>
      <vt:lpstr>Dalyvaujame programoje  „Darni mokykla“</vt:lpstr>
      <vt:lpstr>Komanda „Elkis atsakingai, vartok saikingai“</vt:lpstr>
      <vt:lpstr>Mokyklos pasirinkti rodikliai ir ugdymo turinio inovacijos bei iniciatyvos</vt:lpstr>
      <vt:lpstr>Integruota pasaulio pažinimo ir biologijos pamoka „Vanduo – gyvybės šaltinis“ 4 ir 7 klasėse</vt:lpstr>
      <vt:lpstr>Užduotis „Kam žmogus vartoja vandenį?“</vt:lpstr>
      <vt:lpstr>Nustatė vandens kokybės rodiklius</vt:lpstr>
      <vt:lpstr>PowerPoint pristatymas</vt:lpstr>
      <vt:lpstr>Artimiausio vandens telkinio – Jiesios upelio - švarinimas ir globa</vt:lpstr>
      <vt:lpstr>Ketvirtokai su piešiniais „Vartok saikingai. Rūšiuok atsakingai“</vt:lpstr>
      <vt:lpstr>Septintokų piešiniai</vt:lpstr>
      <vt:lpstr>PowerPoint pristatymas</vt:lpstr>
      <vt:lpstr>Programos veiklų viešinimas</vt:lpstr>
      <vt:lpstr>Pakartotinio ekologinio pėdsako tyrimo rezultatai</vt:lpstr>
      <vt:lpstr>Programos „Darni mokykla“ nauda ir rezultatai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Dalyvaujame projekte „Darni mokykla“</dc:title>
  <dc:creator>pavaduotoja</dc:creator>
  <cp:lastModifiedBy>pavaduotoja</cp:lastModifiedBy>
  <cp:revision>17</cp:revision>
  <dcterms:created xsi:type="dcterms:W3CDTF">2016-05-18T07:22:16Z</dcterms:created>
  <dcterms:modified xsi:type="dcterms:W3CDTF">2016-11-02T11:54:13Z</dcterms:modified>
</cp:coreProperties>
</file>